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33" r:id="rId5"/>
    <p:sldId id="330" r:id="rId6"/>
    <p:sldId id="331" r:id="rId7"/>
    <p:sldId id="335" r:id="rId8"/>
    <p:sldId id="332" r:id="rId9"/>
    <p:sldId id="298" r:id="rId10"/>
    <p:sldId id="262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10" r:id="rId29"/>
    <p:sldId id="312" r:id="rId30"/>
    <p:sldId id="315" r:id="rId31"/>
    <p:sldId id="317" r:id="rId32"/>
    <p:sldId id="294" r:id="rId33"/>
    <p:sldId id="296" r:id="rId34"/>
    <p:sldId id="318" r:id="rId35"/>
    <p:sldId id="319" r:id="rId36"/>
    <p:sldId id="321" r:id="rId37"/>
    <p:sldId id="322" r:id="rId38"/>
    <p:sldId id="324" r:id="rId39"/>
    <p:sldId id="288" r:id="rId40"/>
    <p:sldId id="289" r:id="rId41"/>
    <p:sldId id="320" r:id="rId42"/>
    <p:sldId id="274" r:id="rId43"/>
    <p:sldId id="337" r:id="rId44"/>
    <p:sldId id="338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37B32-8530-4F66-BB1C-D92D2A670B89}" v="65" dt="2023-12-27T17:24:39.52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Randolph" userId="d8207bcd4c4ed8cf" providerId="LiveId" clId="{0B237B32-8530-4F66-BB1C-D92D2A670B89}"/>
    <pc:docChg chg="undo redo custSel addSld delSld modSld sldOrd modMainMaster">
      <pc:chgData name="Owen Randolph" userId="d8207bcd4c4ed8cf" providerId="LiveId" clId="{0B237B32-8530-4F66-BB1C-D92D2A670B89}" dt="2023-12-27T17:24:50.680" v="12482" actId="1076"/>
      <pc:docMkLst>
        <pc:docMk/>
      </pc:docMkLst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553432724" sldId="262"/>
        </pc:sldMkLst>
        <pc:spChg chg="mod">
          <ac:chgData name="Owen Randolph" userId="d8207bcd4c4ed8cf" providerId="LiveId" clId="{0B237B32-8530-4F66-BB1C-D92D2A670B89}" dt="2023-12-27T16:23:09.924" v="12104" actId="113"/>
          <ac:spMkLst>
            <pc:docMk/>
            <pc:sldMk cId="1553432724" sldId="262"/>
            <ac:spMk id="7" creationId="{0BFEC426-B615-E549-83E5-140FD588BC64}"/>
          </ac:spMkLst>
        </pc:spChg>
        <pc:picChg chg="add mod">
          <ac:chgData name="Owen Randolph" userId="d8207bcd4c4ed8cf" providerId="LiveId" clId="{0B237B32-8530-4F66-BB1C-D92D2A670B89}" dt="2023-12-27T16:16:52.672" v="12079" actId="14100"/>
          <ac:picMkLst>
            <pc:docMk/>
            <pc:sldMk cId="1553432724" sldId="262"/>
            <ac:picMk id="3" creationId="{7E264594-816E-0DD0-BF8C-48FCB98A6422}"/>
          </ac:picMkLst>
        </pc:picChg>
      </pc:sldChg>
      <pc:sldChg chg="modSp del mod">
        <pc:chgData name="Owen Randolph" userId="d8207bcd4c4ed8cf" providerId="LiveId" clId="{0B237B32-8530-4F66-BB1C-D92D2A670B89}" dt="2023-12-24T13:16:35.229" v="646" actId="2696"/>
        <pc:sldMkLst>
          <pc:docMk/>
          <pc:sldMk cId="3288665831" sldId="263"/>
        </pc:sldMkLst>
        <pc:spChg chg="mod">
          <ac:chgData name="Owen Randolph" userId="d8207bcd4c4ed8cf" providerId="LiveId" clId="{0B237B32-8530-4F66-BB1C-D92D2A670B89}" dt="2023-12-24T13:14:06.155" v="645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1:04.533" v="12382" actId="1038"/>
        <pc:sldMkLst>
          <pc:docMk/>
          <pc:sldMk cId="2987552906" sldId="264"/>
        </pc:sldMkLst>
        <pc:spChg chg="add del mod">
          <ac:chgData name="Owen Randolph" userId="d8207bcd4c4ed8cf" providerId="LiveId" clId="{0B237B32-8530-4F66-BB1C-D92D2A670B89}" dt="2023-12-24T13:39:28.656" v="1496"/>
          <ac:spMkLst>
            <pc:docMk/>
            <pc:sldMk cId="2987552906" sldId="264"/>
            <ac:spMk id="2" creationId="{18BB58EF-1D3A-0BB3-0D64-1706191C747F}"/>
          </ac:spMkLst>
        </pc:spChg>
        <pc:spChg chg="add mod">
          <ac:chgData name="Owen Randolph" userId="d8207bcd4c4ed8cf" providerId="LiveId" clId="{0B237B32-8530-4F66-BB1C-D92D2A670B89}" dt="2023-12-27T17:11:04.533" v="12382" actId="1038"/>
          <ac:spMkLst>
            <pc:docMk/>
            <pc:sldMk cId="2987552906" sldId="264"/>
            <ac:spMk id="3" creationId="{528589FF-A53E-FBF3-D8B2-A0B6CA14F6BC}"/>
          </ac:spMkLst>
        </pc:spChg>
        <pc:spChg chg="mod">
          <ac:chgData name="Owen Randolph" userId="d8207bcd4c4ed8cf" providerId="LiveId" clId="{0B237B32-8530-4F66-BB1C-D92D2A670B89}" dt="2023-12-24T13:38:57.614" v="1493" actId="14100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7T17:01:57.910" v="12264" actId="255"/>
          <ac:spMkLst>
            <pc:docMk/>
            <pc:sldMk cId="2987552906" sldId="264"/>
            <ac:spMk id="6" creationId="{F8D570B3-80C3-36E8-2233-5DE2C3AA2AC1}"/>
          </ac:spMkLst>
        </pc:sp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578726356" sldId="265"/>
        </pc:sldMkLst>
        <pc:spChg chg="add mod">
          <ac:chgData name="Owen Randolph" userId="d8207bcd4c4ed8cf" providerId="LiveId" clId="{0B237B32-8530-4F66-BB1C-D92D2A670B89}" dt="2023-12-27T16:58:22.849" v="12249" actId="20577"/>
          <ac:spMkLst>
            <pc:docMk/>
            <pc:sldMk cId="1578726356" sldId="265"/>
            <ac:spMk id="2" creationId="{7CFFA751-450C-74CA-739E-DB355496FE00}"/>
          </ac:spMkLst>
        </pc:spChg>
        <pc:spChg chg="mod">
          <ac:chgData name="Owen Randolph" userId="d8207bcd4c4ed8cf" providerId="LiveId" clId="{0B237B32-8530-4F66-BB1C-D92D2A670B89}" dt="2023-12-27T17:07:43.407" v="12355" actId="404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779971636" sldId="266"/>
        </pc:sldMkLst>
        <pc:spChg chg="mod">
          <ac:chgData name="Owen Randolph" userId="d8207bcd4c4ed8cf" providerId="LiveId" clId="{0B237B32-8530-4F66-BB1C-D92D2A670B89}" dt="2023-12-24T14:10:06.278" v="2925" actId="113"/>
          <ac:spMkLst>
            <pc:docMk/>
            <pc:sldMk cId="779971636" sldId="266"/>
            <ac:spMk id="5" creationId="{1B07C49E-AFFC-EC46-8930-E4D428F5F943}"/>
          </ac:spMkLst>
        </pc:spChg>
        <pc:picChg chg="add del mod">
          <ac:chgData name="Owen Randolph" userId="d8207bcd4c4ed8cf" providerId="LiveId" clId="{0B237B32-8530-4F66-BB1C-D92D2A670B89}" dt="2023-12-27T16:28:04.977" v="12110" actId="478"/>
          <ac:picMkLst>
            <pc:docMk/>
            <pc:sldMk cId="779971636" sldId="266"/>
            <ac:picMk id="6" creationId="{B0E8E8A1-CB27-18C5-D0FA-77D27FC4B28B}"/>
          </ac:picMkLst>
        </pc:picChg>
        <pc:picChg chg="add mod">
          <ac:chgData name="Owen Randolph" userId="d8207bcd4c4ed8cf" providerId="LiveId" clId="{0B237B32-8530-4F66-BB1C-D92D2A670B89}" dt="2023-12-27T16:29:42.247" v="12114" actId="14100"/>
          <ac:picMkLst>
            <pc:docMk/>
            <pc:sldMk cId="779971636" sldId="266"/>
            <ac:picMk id="8" creationId="{9EBD7D56-610A-BF67-C7D6-C71E1C1CFADE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865605948" sldId="269"/>
        </pc:sldMkLst>
        <pc:spChg chg="mod">
          <ac:chgData name="Owen Randolph" userId="d8207bcd4c4ed8cf" providerId="LiveId" clId="{0B237B32-8530-4F66-BB1C-D92D2A670B89}" dt="2023-12-25T13:47:15.509" v="6442" actId="113"/>
          <ac:spMkLst>
            <pc:docMk/>
            <pc:sldMk cId="3865605948" sldId="269"/>
            <ac:spMk id="3" creationId="{373827F3-F386-AA4E-80ED-D86DEF8C158D}"/>
          </ac:spMkLst>
        </pc:spChg>
        <pc:spChg chg="add mod">
          <ac:chgData name="Owen Randolph" userId="d8207bcd4c4ed8cf" providerId="LiveId" clId="{0B237B32-8530-4F66-BB1C-D92D2A670B89}" dt="2023-12-25T13:47:09.639" v="6441" actId="14100"/>
          <ac:spMkLst>
            <pc:docMk/>
            <pc:sldMk cId="3865605948" sldId="269"/>
            <ac:spMk id="7" creationId="{27E9B4E6-7068-C7BA-0AC8-4D024CFDD186}"/>
          </ac:spMkLst>
        </pc:spChg>
        <pc:picChg chg="add mod">
          <ac:chgData name="Owen Randolph" userId="d8207bcd4c4ed8cf" providerId="LiveId" clId="{0B237B32-8530-4F66-BB1C-D92D2A670B89}" dt="2023-12-25T13:46:06.391" v="6432" actId="14100"/>
          <ac:picMkLst>
            <pc:docMk/>
            <pc:sldMk cId="3865605948" sldId="269"/>
            <ac:picMk id="6" creationId="{492AAF42-63BD-1435-A5E0-A74D2D3204F5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2727850971" sldId="270"/>
        </pc:sldMkLst>
        <pc:spChg chg="add mod">
          <ac:chgData name="Owen Randolph" userId="d8207bcd4c4ed8cf" providerId="LiveId" clId="{0B237B32-8530-4F66-BB1C-D92D2A670B89}" dt="2023-12-25T14:49:02.666" v="7914" actId="1076"/>
          <ac:spMkLst>
            <pc:docMk/>
            <pc:sldMk cId="2727850971" sldId="270"/>
            <ac:spMk id="2" creationId="{2FDD61EF-8944-FD34-D0B1-425F548B4BB5}"/>
          </ac:spMkLst>
        </pc:spChg>
        <pc:spChg chg="mod">
          <ac:chgData name="Owen Randolph" userId="d8207bcd4c4ed8cf" providerId="LiveId" clId="{0B237B32-8530-4F66-BB1C-D92D2A670B89}" dt="2023-12-25T14:35:06.841" v="7728" actId="20577"/>
          <ac:spMkLst>
            <pc:docMk/>
            <pc:sldMk cId="2727850971" sldId="270"/>
            <ac:spMk id="3" creationId="{86E60219-AE1B-47B6-9A1D-F2865D04BE52}"/>
          </ac:spMkLst>
        </pc:spChg>
        <pc:spChg chg="mod">
          <ac:chgData name="Owen Randolph" userId="d8207bcd4c4ed8cf" providerId="LiveId" clId="{0B237B32-8530-4F66-BB1C-D92D2A670B89}" dt="2023-12-25T14:48:51.245" v="7912" actId="1076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5T14:48:53.886" v="7913" actId="1076"/>
          <ac:picMkLst>
            <pc:docMk/>
            <pc:sldMk cId="2727850971" sldId="270"/>
            <ac:picMk id="7" creationId="{B8964638-A1E6-7DBD-C90A-5F12422CCABE}"/>
          </ac:picMkLst>
        </pc:picChg>
        <pc:picChg chg="add mod">
          <ac:chgData name="Owen Randolph" userId="d8207bcd4c4ed8cf" providerId="LiveId" clId="{0B237B32-8530-4F66-BB1C-D92D2A670B89}" dt="2023-12-25T14:47:14.441" v="7824" actId="1076"/>
          <ac:picMkLst>
            <pc:docMk/>
            <pc:sldMk cId="2727850971" sldId="270"/>
            <ac:picMk id="9" creationId="{4A328B2D-9BFF-6DED-A771-7C67A8E1F12F}"/>
          </ac:picMkLst>
        </pc:picChg>
      </pc:sldChg>
      <pc:sldChg chg="addSp modSp mod modTransition">
        <pc:chgData name="Owen Randolph" userId="d8207bcd4c4ed8cf" providerId="LiveId" clId="{0B237B32-8530-4F66-BB1C-D92D2A670B89}" dt="2023-12-27T17:22:56.508" v="12466" actId="14100"/>
        <pc:sldMkLst>
          <pc:docMk/>
          <pc:sldMk cId="1630123617" sldId="274"/>
        </pc:sldMkLst>
        <pc:spChg chg="mod">
          <ac:chgData name="Owen Randolph" userId="d8207bcd4c4ed8cf" providerId="LiveId" clId="{0B237B32-8530-4F66-BB1C-D92D2A670B89}" dt="2023-12-26T16:46:34.476" v="12046" actId="27636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Owen Randolph" userId="d8207bcd4c4ed8cf" providerId="LiveId" clId="{0B237B32-8530-4F66-BB1C-D92D2A670B89}" dt="2023-12-27T17:22:56.508" v="12466" actId="14100"/>
          <ac:picMkLst>
            <pc:docMk/>
            <pc:sldMk cId="1630123617" sldId="274"/>
            <ac:picMk id="3" creationId="{F7FCB19E-963C-14E4-A7AD-FAAC5E169759}"/>
          </ac:picMkLst>
        </pc:picChg>
      </pc:sldChg>
      <pc:sldChg chg="del">
        <pc:chgData name="Owen Randolph" userId="d8207bcd4c4ed8cf" providerId="LiveId" clId="{0B237B32-8530-4F66-BB1C-D92D2A670B89}" dt="2023-12-26T16:55:53" v="12047" actId="2696"/>
        <pc:sldMkLst>
          <pc:docMk/>
          <pc:sldMk cId="3410008520" sldId="275"/>
        </pc:sldMkLst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48114319" sldId="276"/>
        </pc:sldMkLst>
        <pc:spChg chg="mod">
          <ac:chgData name="Owen Randolph" userId="d8207bcd4c4ed8cf" providerId="LiveId" clId="{0B237B32-8530-4F66-BB1C-D92D2A670B89}" dt="2023-12-25T14:29:35.620" v="7711" actId="113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21008965" sldId="277"/>
        </pc:sldMkLst>
        <pc:spChg chg="mod">
          <ac:chgData name="Owen Randolph" userId="d8207bcd4c4ed8cf" providerId="LiveId" clId="{0B237B32-8530-4F66-BB1C-D92D2A670B89}" dt="2023-12-27T17:03:00.776" v="12265" actId="1076"/>
          <ac:spMkLst>
            <pc:docMk/>
            <pc:sldMk cId="321008965" sldId="277"/>
            <ac:spMk id="8" creationId="{C7B9C153-C85C-3240-8E7E-523FBC004564}"/>
          </ac:spMkLst>
        </pc:spChg>
        <pc:picChg chg="add del mod">
          <ac:chgData name="Owen Randolph" userId="d8207bcd4c4ed8cf" providerId="LiveId" clId="{0B237B32-8530-4F66-BB1C-D92D2A670B89}" dt="2023-12-27T16:36:50.353" v="12137" actId="478"/>
          <ac:picMkLst>
            <pc:docMk/>
            <pc:sldMk cId="321008965" sldId="277"/>
            <ac:picMk id="3" creationId="{B38662BF-F711-89F4-51FE-ECB9344E3F2D}"/>
          </ac:picMkLst>
        </pc:picChg>
        <pc:picChg chg="add mod">
          <ac:chgData name="Owen Randolph" userId="d8207bcd4c4ed8cf" providerId="LiveId" clId="{0B237B32-8530-4F66-BB1C-D92D2A670B89}" dt="2023-12-27T16:53:05.295" v="12209" actId="1038"/>
          <ac:picMkLst>
            <pc:docMk/>
            <pc:sldMk cId="321008965" sldId="277"/>
            <ac:picMk id="6" creationId="{CB253A87-126B-F5AF-20A4-4D590AC4E53F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78270660" sldId="284"/>
        </pc:sldMkLst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290394134" sldId="288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459446073" sldId="289"/>
        </pc:sldMkLst>
        <pc:spChg chg="mod">
          <ac:chgData name="Owen Randolph" userId="d8207bcd4c4ed8cf" providerId="LiveId" clId="{0B237B32-8530-4F66-BB1C-D92D2A670B89}" dt="2023-12-26T16:37:44.703" v="11378" actId="20577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Owen Randolph" userId="d8207bcd4c4ed8cf" providerId="LiveId" clId="{0B237B32-8530-4F66-BB1C-D92D2A670B89}" dt="2023-12-26T15:58:06.577" v="10923" actId="478"/>
          <ac:picMkLst>
            <pc:docMk/>
            <pc:sldMk cId="2459446073" sldId="289"/>
            <ac:picMk id="3" creationId="{53CA4D76-8A24-6EAE-E03D-46EB5F53C4F5}"/>
          </ac:picMkLst>
        </pc:picChg>
        <pc:picChg chg="add del mod">
          <ac:chgData name="Owen Randolph" userId="d8207bcd4c4ed8cf" providerId="LiveId" clId="{0B237B32-8530-4F66-BB1C-D92D2A670B89}" dt="2023-12-26T16:36:37.631" v="11305" actId="478"/>
          <ac:picMkLst>
            <pc:docMk/>
            <pc:sldMk cId="2459446073" sldId="289"/>
            <ac:picMk id="7" creationId="{93CD3AB8-74D5-D2C4-0687-08EE40E1F315}"/>
          </ac:picMkLst>
        </pc:picChg>
        <pc:picChg chg="add mod">
          <ac:chgData name="Owen Randolph" userId="d8207bcd4c4ed8cf" providerId="LiveId" clId="{0B237B32-8530-4F66-BB1C-D92D2A670B89}" dt="2023-12-26T16:36:50.499" v="11308" actId="14100"/>
          <ac:picMkLst>
            <pc:docMk/>
            <pc:sldMk cId="2459446073" sldId="289"/>
            <ac:picMk id="10" creationId="{D0D77D9D-7497-6A21-0D31-E27F852EE5E7}"/>
          </ac:picMkLst>
        </pc:picChg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813711241" sldId="293"/>
        </pc:sldMkLst>
        <pc:spChg chg="mod">
          <ac:chgData name="Owen Randolph" userId="d8207bcd4c4ed8cf" providerId="LiveId" clId="{0B237B32-8530-4F66-BB1C-D92D2A670B89}" dt="2023-12-26T12:59:12.914" v="8046" actId="207"/>
          <ac:spMkLst>
            <pc:docMk/>
            <pc:sldMk cId="1813711241" sldId="293"/>
            <ac:spMk id="5" creationId="{1B07C49E-AFFC-EC46-8930-E4D428F5F943}"/>
          </ac:spMkLst>
        </pc:sp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023352497" sldId="294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981671777" sldId="296"/>
        </pc:sldMkLst>
        <pc:spChg chg="mod">
          <ac:chgData name="Owen Randolph" userId="d8207bcd4c4ed8cf" providerId="LiveId" clId="{0B237B32-8530-4F66-BB1C-D92D2A670B89}" dt="2023-12-26T13:56:16.368" v="9065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Owen Randolph" userId="d8207bcd4c4ed8cf" providerId="LiveId" clId="{0B237B32-8530-4F66-BB1C-D92D2A670B89}" dt="2023-12-26T14:23:17.681" v="10012" actId="404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Owen Randolph" userId="d8207bcd4c4ed8cf" providerId="LiveId" clId="{0B237B32-8530-4F66-BB1C-D92D2A670B89}" dt="2023-12-26T14:23:25.237" v="10014" actId="14100"/>
          <ac:picMkLst>
            <pc:docMk/>
            <pc:sldMk cId="981671777" sldId="296"/>
            <ac:picMk id="6" creationId="{839789F2-22EA-3823-9242-2215D927F000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3093198887" sldId="298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80316088" sldId="299"/>
        </pc:sldMkLst>
        <pc:spChg chg="mod">
          <ac:chgData name="Owen Randolph" userId="d8207bcd4c4ed8cf" providerId="LiveId" clId="{0B237B32-8530-4F66-BB1C-D92D2A670B89}" dt="2023-12-27T17:06:55.211" v="12353" actId="20577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Owen Randolph" userId="d8207bcd4c4ed8cf" providerId="LiveId" clId="{0B237B32-8530-4F66-BB1C-D92D2A670B89}" dt="2023-12-24T13:30:34.488" v="1489" actId="478"/>
          <ac:spMkLst>
            <pc:docMk/>
            <pc:sldMk cId="280316088" sldId="299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7T16:18:43.977" v="12086" actId="1076"/>
          <ac:picMkLst>
            <pc:docMk/>
            <pc:sldMk cId="280316088" sldId="299"/>
            <ac:picMk id="7" creationId="{0687CA8E-8CDA-B045-F112-ACA7F6558531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1385553969" sldId="302"/>
        </pc:sldMkLst>
        <pc:spChg chg="del mod">
          <ac:chgData name="Owen Randolph" userId="d8207bcd4c4ed8cf" providerId="LiveId" clId="{0B237B32-8530-4F66-BB1C-D92D2A670B89}" dt="2023-12-24T13:29:38.041" v="1468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Owen Randolph" userId="d8207bcd4c4ed8cf" providerId="LiveId" clId="{0B237B32-8530-4F66-BB1C-D92D2A670B89}" dt="2023-12-27T17:08:21.951" v="12357" actId="403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Owen Randolph" userId="d8207bcd4c4ed8cf" providerId="LiveId" clId="{0B237B32-8530-4F66-BB1C-D92D2A670B89}" dt="2023-12-27T16:57:56.207" v="12248" actId="14100"/>
          <ac:spMkLst>
            <pc:docMk/>
            <pc:sldMk cId="1385553969" sldId="302"/>
            <ac:spMk id="11" creationId="{84F5ABFD-B4D4-43FF-959F-AFAF45B45269}"/>
          </ac:spMkLst>
        </pc:spChg>
        <pc:picChg chg="add mod">
          <ac:chgData name="Owen Randolph" userId="d8207bcd4c4ed8cf" providerId="LiveId" clId="{0B237B32-8530-4F66-BB1C-D92D2A670B89}" dt="2023-12-27T16:52:33.724" v="12200" actId="1037"/>
          <ac:picMkLst>
            <pc:docMk/>
            <pc:sldMk cId="1385553969" sldId="302"/>
            <ac:picMk id="7" creationId="{68632476-5720-3279-B491-B95FF8902F55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34532777" sldId="303"/>
        </pc:sldMkLst>
        <pc:spChg chg="mod">
          <ac:chgData name="Owen Randolph" userId="d8207bcd4c4ed8cf" providerId="LiveId" clId="{0B237B32-8530-4F66-BB1C-D92D2A670B89}" dt="2023-12-25T13:08:11.794" v="5103" actId="20577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Owen Randolph" userId="d8207bcd4c4ed8cf" providerId="LiveId" clId="{0B237B32-8530-4F66-BB1C-D92D2A670B89}" dt="2023-12-24T14:49:14.913" v="4684" actId="27636"/>
          <ac:spMkLst>
            <pc:docMk/>
            <pc:sldMk cId="334532777" sldId="303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7T16:52:57.236" v="12204" actId="1038"/>
          <ac:picMkLst>
            <pc:docMk/>
            <pc:sldMk cId="334532777" sldId="303"/>
            <ac:picMk id="6" creationId="{3EAFC7E9-8E8B-DEF5-132F-1DAE2E2AB52C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869789237" sldId="304"/>
        </pc:sldMkLst>
        <pc:spChg chg="mod">
          <ac:chgData name="Owen Randolph" userId="d8207bcd4c4ed8cf" providerId="LiveId" clId="{0B237B32-8530-4F66-BB1C-D92D2A670B89}" dt="2023-12-27T16:41:42.363" v="12164" actId="1076"/>
          <ac:spMkLst>
            <pc:docMk/>
            <pc:sldMk cId="3869789237" sldId="304"/>
            <ac:spMk id="3" creationId="{373827F3-F386-AA4E-80ED-D86DEF8C158D}"/>
          </ac:spMkLst>
        </pc:spChg>
        <pc:spChg chg="add del">
          <ac:chgData name="Owen Randolph" userId="d8207bcd4c4ed8cf" providerId="LiveId" clId="{0B237B32-8530-4F66-BB1C-D92D2A670B89}" dt="2023-12-25T13:59:49.052" v="6845" actId="22"/>
          <ac:spMkLst>
            <pc:docMk/>
            <pc:sldMk cId="3869789237" sldId="304"/>
            <ac:spMk id="6" creationId="{06F977B0-97CA-3B6D-E61C-731DFD520960}"/>
          </ac:spMkLst>
        </pc:spChg>
        <pc:picChg chg="add mod">
          <ac:chgData name="Owen Randolph" userId="d8207bcd4c4ed8cf" providerId="LiveId" clId="{0B237B32-8530-4F66-BB1C-D92D2A670B89}" dt="2023-12-25T14:00:07.803" v="6849" actId="14100"/>
          <ac:picMkLst>
            <pc:docMk/>
            <pc:sldMk cId="3869789237" sldId="304"/>
            <ac:picMk id="8" creationId="{CF53C7B2-02E2-7323-2D0D-F4C07F7A2BA9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80090182" sldId="305"/>
        </pc:sldMkLst>
        <pc:spChg chg="mod">
          <ac:chgData name="Owen Randolph" userId="d8207bcd4c4ed8cf" providerId="LiveId" clId="{0B237B32-8530-4F66-BB1C-D92D2A670B89}" dt="2023-12-27T16:41:59.408" v="12166" actId="1035"/>
          <ac:spMkLst>
            <pc:docMk/>
            <pc:sldMk cId="80090182" sldId="305"/>
            <ac:spMk id="3" creationId="{373827F3-F386-AA4E-80ED-D86DEF8C158D}"/>
          </ac:spMkLst>
        </pc:spChg>
        <pc:graphicFrameChg chg="add del modGraphic">
          <ac:chgData name="Owen Randolph" userId="d8207bcd4c4ed8cf" providerId="LiveId" clId="{0B237B32-8530-4F66-BB1C-D92D2A670B89}" dt="2023-12-25T14:13:32.672" v="7261" actId="27309"/>
          <ac:graphicFrameMkLst>
            <pc:docMk/>
            <pc:sldMk cId="80090182" sldId="305"/>
            <ac:graphicFrameMk id="8" creationId="{5845E29D-9588-188C-DD91-73E21FDE9156}"/>
          </ac:graphicFrameMkLst>
        </pc:graphicFrameChg>
        <pc:picChg chg="add del mod">
          <ac:chgData name="Owen Randolph" userId="d8207bcd4c4ed8cf" providerId="LiveId" clId="{0B237B32-8530-4F66-BB1C-D92D2A670B89}" dt="2023-12-25T14:11:46.849" v="7037" actId="478"/>
          <ac:picMkLst>
            <pc:docMk/>
            <pc:sldMk cId="80090182" sldId="305"/>
            <ac:picMk id="6" creationId="{8BA83BFA-401B-21AA-AB3C-C154957E214F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145340593" sldId="306"/>
        </pc:sldMkLst>
        <pc:spChg chg="mod">
          <ac:chgData name="Owen Randolph" userId="d8207bcd4c4ed8cf" providerId="LiveId" clId="{0B237B32-8530-4F66-BB1C-D92D2A670B89}" dt="2023-12-25T14:23:56.345" v="7467" actId="1035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24:07.271" v="7469" actId="1076"/>
          <ac:picMkLst>
            <pc:docMk/>
            <pc:sldMk cId="3145340593" sldId="306"/>
            <ac:picMk id="6" creationId="{62B0870A-8EC6-197A-99A0-BDA973873C6C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106727586" sldId="307"/>
        </pc:sldMkLst>
        <pc:spChg chg="mod">
          <ac:chgData name="Owen Randolph" userId="d8207bcd4c4ed8cf" providerId="LiveId" clId="{0B237B32-8530-4F66-BB1C-D92D2A670B89}" dt="2023-12-27T16:41:49.961" v="12165" actId="10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14:39.117" v="7268" actId="1076"/>
          <ac:picMkLst>
            <pc:docMk/>
            <pc:sldMk cId="1106727586" sldId="307"/>
            <ac:picMk id="6" creationId="{365CC31F-E605-89BE-5094-9AB04ECED5E7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706594483" sldId="308"/>
        </pc:sldMkLst>
        <pc:spChg chg="mod">
          <ac:chgData name="Owen Randolph" userId="d8207bcd4c4ed8cf" providerId="LiveId" clId="{0B237B32-8530-4F66-BB1C-D92D2A670B89}" dt="2023-12-27T16:42:11.340" v="12167" actId="1035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27:06.082" v="7705" actId="1076"/>
          <ac:picMkLst>
            <pc:docMk/>
            <pc:sldMk cId="706594483" sldId="308"/>
            <ac:picMk id="6" creationId="{11F4F618-AC75-249C-0B73-430E12153429}"/>
          </ac:picMkLst>
        </pc:picChg>
      </pc:sldChg>
      <pc:sldChg chg="del">
        <pc:chgData name="Owen Randolph" userId="d8207bcd4c4ed8cf" providerId="LiveId" clId="{0B237B32-8530-4F66-BB1C-D92D2A670B89}" dt="2023-12-25T14:35:52.201" v="7729" actId="2696"/>
        <pc:sldMkLst>
          <pc:docMk/>
          <pc:sldMk cId="1794738657" sldId="309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4010014743" sldId="310"/>
        </pc:sldMkLst>
        <pc:spChg chg="add mod">
          <ac:chgData name="Owen Randolph" userId="d8207bcd4c4ed8cf" providerId="LiveId" clId="{0B237B32-8530-4F66-BB1C-D92D2A670B89}" dt="2023-12-27T16:42:37.074" v="12169" actId="1076"/>
          <ac:spMkLst>
            <pc:docMk/>
            <pc:sldMk cId="4010014743" sldId="310"/>
            <ac:spMk id="2" creationId="{8A6D6F8B-64A8-C09B-B927-C73158C6A895}"/>
          </ac:spMkLst>
        </pc:spChg>
        <pc:spChg chg="mod">
          <ac:chgData name="Owen Randolph" userId="d8207bcd4c4ed8cf" providerId="LiveId" clId="{0B237B32-8530-4F66-BB1C-D92D2A670B89}" dt="2023-12-26T13:03:51.305" v="8072" actId="20577"/>
          <ac:spMkLst>
            <pc:docMk/>
            <pc:sldMk cId="4010014743" sldId="310"/>
            <ac:spMk id="3" creationId="{FD161C47-0660-416F-B4C2-25E4D35D69FD}"/>
          </ac:spMkLst>
        </pc:spChg>
        <pc:spChg chg="mod">
          <ac:chgData name="Owen Randolph" userId="d8207bcd4c4ed8cf" providerId="LiveId" clId="{0B237B32-8530-4F66-BB1C-D92D2A670B89}" dt="2023-12-27T16:42:27.486" v="12168" actId="1076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6T13:03:35.409" v="8066" actId="1076"/>
          <ac:picMkLst>
            <pc:docMk/>
            <pc:sldMk cId="4010014743" sldId="310"/>
            <ac:picMk id="7" creationId="{202EF38C-E699-43B9-1718-D37E17F5D347}"/>
          </ac:picMkLst>
        </pc:picChg>
        <pc:picChg chg="add del mod">
          <ac:chgData name="Owen Randolph" userId="d8207bcd4c4ed8cf" providerId="LiveId" clId="{0B237B32-8530-4F66-BB1C-D92D2A670B89}" dt="2023-12-26T13:03:02.411" v="8059" actId="478"/>
          <ac:picMkLst>
            <pc:docMk/>
            <pc:sldMk cId="4010014743" sldId="310"/>
            <ac:picMk id="9" creationId="{66947C35-EF50-B352-25F5-8B74CA801076}"/>
          </ac:picMkLst>
        </pc:picChg>
        <pc:picChg chg="add mod">
          <ac:chgData name="Owen Randolph" userId="d8207bcd4c4ed8cf" providerId="LiveId" clId="{0B237B32-8530-4F66-BB1C-D92D2A670B89}" dt="2023-12-26T13:03:32.493" v="8065" actId="1076"/>
          <ac:picMkLst>
            <pc:docMk/>
            <pc:sldMk cId="4010014743" sldId="310"/>
            <ac:picMk id="11" creationId="{07545ACF-C4B1-7563-0C9A-C78CB02187A0}"/>
          </ac:picMkLst>
        </pc:picChg>
      </pc:sldChg>
      <pc:sldChg chg="del">
        <pc:chgData name="Owen Randolph" userId="d8207bcd4c4ed8cf" providerId="LiveId" clId="{0B237B32-8530-4F66-BB1C-D92D2A670B89}" dt="2023-12-26T13:04:10.939" v="8073" actId="47"/>
        <pc:sldMkLst>
          <pc:docMk/>
          <pc:sldMk cId="2735560525" sldId="311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434679925" sldId="312"/>
        </pc:sldMkLst>
        <pc:spChg chg="add mod">
          <ac:chgData name="Owen Randolph" userId="d8207bcd4c4ed8cf" providerId="LiveId" clId="{0B237B32-8530-4F66-BB1C-D92D2A670B89}" dt="2023-12-26T13:12:00.562" v="8470" actId="404"/>
          <ac:spMkLst>
            <pc:docMk/>
            <pc:sldMk cId="1434679925" sldId="312"/>
            <ac:spMk id="2" creationId="{49FC79DC-C7ED-803A-CD88-2722753045B5}"/>
          </ac:spMkLst>
        </pc:spChg>
        <pc:spChg chg="mod">
          <ac:chgData name="Owen Randolph" userId="d8207bcd4c4ed8cf" providerId="LiveId" clId="{0B237B32-8530-4F66-BB1C-D92D2A670B89}" dt="2023-12-26T13:06:14.379" v="8155" actId="20577"/>
          <ac:spMkLst>
            <pc:docMk/>
            <pc:sldMk cId="1434679925" sldId="312"/>
            <ac:spMk id="3" creationId="{7F12CD3C-55B3-4129-817A-84D0B28F713E}"/>
          </ac:spMkLst>
        </pc:spChg>
        <pc:spChg chg="mod">
          <ac:chgData name="Owen Randolph" userId="d8207bcd4c4ed8cf" providerId="LiveId" clId="{0B237B32-8530-4F66-BB1C-D92D2A670B89}" dt="2023-12-26T13:15:37.995" v="8493" actId="14100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6T13:15:29.031" v="8491" actId="1076"/>
          <ac:spMkLst>
            <pc:docMk/>
            <pc:sldMk cId="1434679925" sldId="312"/>
            <ac:spMk id="6" creationId="{FD8200FC-9035-08CE-7E1E-1EA03C8B651F}"/>
          </ac:spMkLst>
        </pc:spChg>
        <pc:picChg chg="add mod">
          <ac:chgData name="Owen Randolph" userId="d8207bcd4c4ed8cf" providerId="LiveId" clId="{0B237B32-8530-4F66-BB1C-D92D2A670B89}" dt="2023-12-26T13:14:31.357" v="8478" actId="1076"/>
          <ac:picMkLst>
            <pc:docMk/>
            <pc:sldMk cId="1434679925" sldId="312"/>
            <ac:picMk id="8" creationId="{E52722BB-97A7-9F88-956A-4754133C8A65}"/>
          </ac:picMkLst>
        </pc:picChg>
        <pc:picChg chg="add mod">
          <ac:chgData name="Owen Randolph" userId="d8207bcd4c4ed8cf" providerId="LiveId" clId="{0B237B32-8530-4F66-BB1C-D92D2A670B89}" dt="2023-12-26T13:15:55.293" v="8495" actId="1076"/>
          <ac:picMkLst>
            <pc:docMk/>
            <pc:sldMk cId="1434679925" sldId="312"/>
            <ac:picMk id="10" creationId="{1EE6209A-808D-99C1-5055-7653CE68D792}"/>
          </ac:picMkLst>
        </pc:picChg>
        <pc:picChg chg="add mod">
          <ac:chgData name="Owen Randolph" userId="d8207bcd4c4ed8cf" providerId="LiveId" clId="{0B237B32-8530-4F66-BB1C-D92D2A670B89}" dt="2023-12-26T13:15:44.950" v="8494" actId="1076"/>
          <ac:picMkLst>
            <pc:docMk/>
            <pc:sldMk cId="1434679925" sldId="312"/>
            <ac:picMk id="12" creationId="{4B9ED176-2E05-E41D-BFD7-664FB5B7EF22}"/>
          </ac:picMkLst>
        </pc:picChg>
      </pc:sldChg>
      <pc:sldChg chg="del">
        <pc:chgData name="Owen Randolph" userId="d8207bcd4c4ed8cf" providerId="LiveId" clId="{0B237B32-8530-4F66-BB1C-D92D2A670B89}" dt="2023-12-26T13:16:11.740" v="8497" actId="2696"/>
        <pc:sldMkLst>
          <pc:docMk/>
          <pc:sldMk cId="1756972646" sldId="313"/>
        </pc:sldMkLst>
      </pc:sldChg>
      <pc:sldChg chg="del">
        <pc:chgData name="Owen Randolph" userId="d8207bcd4c4ed8cf" providerId="LiveId" clId="{0B237B32-8530-4F66-BB1C-D92D2A670B89}" dt="2023-12-26T13:16:06.766" v="8496" actId="2696"/>
        <pc:sldMkLst>
          <pc:docMk/>
          <pc:sldMk cId="639399535" sldId="314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566646398" sldId="315"/>
        </pc:sldMkLst>
        <pc:spChg chg="mod">
          <ac:chgData name="Owen Randolph" userId="d8207bcd4c4ed8cf" providerId="LiveId" clId="{0B237B32-8530-4F66-BB1C-D92D2A670B89}" dt="2023-12-26T13:41:41.115" v="8765" actId="27636"/>
          <ac:spMkLst>
            <pc:docMk/>
            <pc:sldMk cId="3566646398" sldId="315"/>
            <ac:spMk id="3" creationId="{2A7EB98F-A25F-4357-9775-478FC17F7F83}"/>
          </ac:spMkLst>
        </pc:spChg>
        <pc:spChg chg="mod">
          <ac:chgData name="Owen Randolph" userId="d8207bcd4c4ed8cf" providerId="LiveId" clId="{0B237B32-8530-4F66-BB1C-D92D2A670B89}" dt="2023-12-27T17:03:17.697" v="12266" actId="1076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7T17:03:23.768" v="12267" actId="1076"/>
          <ac:spMkLst>
            <pc:docMk/>
            <pc:sldMk cId="3566646398" sldId="315"/>
            <ac:spMk id="9" creationId="{ECDF22FB-6962-C96C-90D3-2B2FC3A6328E}"/>
          </ac:spMkLst>
        </pc:spChg>
        <pc:picChg chg="add mod">
          <ac:chgData name="Owen Randolph" userId="d8207bcd4c4ed8cf" providerId="LiveId" clId="{0B237B32-8530-4F66-BB1C-D92D2A670B89}" dt="2023-12-26T13:31:44.002" v="8606" actId="1076"/>
          <ac:picMkLst>
            <pc:docMk/>
            <pc:sldMk cId="3566646398" sldId="315"/>
            <ac:picMk id="6" creationId="{54240C85-9A48-FF96-38F3-31DC692D2948}"/>
          </ac:picMkLst>
        </pc:picChg>
        <pc:picChg chg="add mod">
          <ac:chgData name="Owen Randolph" userId="d8207bcd4c4ed8cf" providerId="LiveId" clId="{0B237B32-8530-4F66-BB1C-D92D2A670B89}" dt="2023-12-26T13:29:43.614" v="8555" actId="1076"/>
          <ac:picMkLst>
            <pc:docMk/>
            <pc:sldMk cId="3566646398" sldId="315"/>
            <ac:picMk id="8" creationId="{6D0C2956-6A71-848E-29A3-3FFBFA911AB3}"/>
          </ac:picMkLst>
        </pc:picChg>
      </pc:sldChg>
      <pc:sldChg chg="del">
        <pc:chgData name="Owen Randolph" userId="d8207bcd4c4ed8cf" providerId="LiveId" clId="{0B237B32-8530-4F66-BB1C-D92D2A670B89}" dt="2023-12-26T13:40:28.603" v="8722" actId="2696"/>
        <pc:sldMkLst>
          <pc:docMk/>
          <pc:sldMk cId="1398439132" sldId="316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975168428" sldId="317"/>
        </pc:sldMkLst>
        <pc:spChg chg="mod">
          <ac:chgData name="Owen Randolph" userId="d8207bcd4c4ed8cf" providerId="LiveId" clId="{0B237B32-8530-4F66-BB1C-D92D2A670B89}" dt="2023-12-27T15:14:34.685" v="12048" actId="27636"/>
          <ac:spMkLst>
            <pc:docMk/>
            <pc:sldMk cId="3975168428" sldId="317"/>
            <ac:spMk id="3" creationId="{04523243-E4D6-45EC-97C8-D44398FB7417}"/>
          </ac:spMkLst>
        </pc:spChg>
        <pc:spChg chg="add del mod">
          <ac:chgData name="Owen Randolph" userId="d8207bcd4c4ed8cf" providerId="LiveId" clId="{0B237B32-8530-4F66-BB1C-D92D2A670B89}" dt="2023-12-26T13:33:14.187" v="8616" actId="478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6T13:42:53.600" v="8796" actId="113"/>
          <ac:spMkLst>
            <pc:docMk/>
            <pc:sldMk cId="3975168428" sldId="317"/>
            <ac:spMk id="9" creationId="{E65E9248-2EA2-E6E9-01D6-CBDC9D270363}"/>
          </ac:spMkLst>
        </pc:spChg>
        <pc:picChg chg="add del mod ord">
          <ac:chgData name="Owen Randolph" userId="d8207bcd4c4ed8cf" providerId="LiveId" clId="{0B237B32-8530-4F66-BB1C-D92D2A670B89}" dt="2023-12-26T13:32:26.099" v="8609" actId="22"/>
          <ac:picMkLst>
            <pc:docMk/>
            <pc:sldMk cId="3975168428" sldId="317"/>
            <ac:picMk id="6" creationId="{5F2ED0E0-3AF6-0052-7566-DA23E9D4D6C6}"/>
          </ac:picMkLst>
        </pc:picChg>
        <pc:picChg chg="add mod">
          <ac:chgData name="Owen Randolph" userId="d8207bcd4c4ed8cf" providerId="LiveId" clId="{0B237B32-8530-4F66-BB1C-D92D2A670B89}" dt="2023-12-26T13:39:54.906" v="8719" actId="1076"/>
          <ac:picMkLst>
            <pc:docMk/>
            <pc:sldMk cId="3975168428" sldId="317"/>
            <ac:picMk id="8" creationId="{E27423DD-62AB-4D0B-DD5A-6D84126F5E2C}"/>
          </ac:picMkLst>
        </pc:picChg>
        <pc:picChg chg="add mod">
          <ac:chgData name="Owen Randolph" userId="d8207bcd4c4ed8cf" providerId="LiveId" clId="{0B237B32-8530-4F66-BB1C-D92D2A670B89}" dt="2023-12-27T16:44:08.623" v="12175" actId="1076"/>
          <ac:picMkLst>
            <pc:docMk/>
            <pc:sldMk cId="3975168428" sldId="317"/>
            <ac:picMk id="11" creationId="{E032B89C-96E6-5AF0-F1C4-B1DBE8DE4C94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239597884" sldId="318"/>
        </pc:sldMkLst>
        <pc:spChg chg="mod">
          <ac:chgData name="Owen Randolph" userId="d8207bcd4c4ed8cf" providerId="LiveId" clId="{0B237B32-8530-4F66-BB1C-D92D2A670B89}" dt="2023-12-26T13:59:24.329" v="9318" actId="20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3:58:09.311" v="914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Owen Randolph" userId="d8207bcd4c4ed8cf" providerId="LiveId" clId="{0B237B32-8530-4F66-BB1C-D92D2A670B89}" dt="2023-12-26T13:57:40.174" v="9074" actId="1076"/>
          <ac:picMkLst>
            <pc:docMk/>
            <pc:sldMk cId="239597884" sldId="318"/>
            <ac:picMk id="4" creationId="{7420E6D2-9FE5-C0EB-2B3D-F5886EF0C491}"/>
          </ac:picMkLst>
        </pc:picChg>
        <pc:picChg chg="add mod">
          <ac:chgData name="Owen Randolph" userId="d8207bcd4c4ed8cf" providerId="LiveId" clId="{0B237B32-8530-4F66-BB1C-D92D2A670B89}" dt="2023-12-26T14:00:55.142" v="9321" actId="14100"/>
          <ac:picMkLst>
            <pc:docMk/>
            <pc:sldMk cId="239597884" sldId="318"/>
            <ac:picMk id="7" creationId="{F8687AFA-082D-0ADB-3745-500DEC3F0C95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32499080" sldId="319"/>
        </pc:sldMkLst>
        <pc:spChg chg="mod">
          <ac:chgData name="Owen Randolph" userId="d8207bcd4c4ed8cf" providerId="LiveId" clId="{0B237B32-8530-4F66-BB1C-D92D2A670B89}" dt="2023-12-26T15:05:24.790" v="10248" actId="107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4:12:04.762" v="9555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Owen Randolph" userId="d8207bcd4c4ed8cf" providerId="LiveId" clId="{0B237B32-8530-4F66-BB1C-D92D2A670B89}" dt="2023-12-26T15:02:04.621" v="10021" actId="14100"/>
          <ac:picMkLst>
            <pc:docMk/>
            <pc:sldMk cId="232499080" sldId="319"/>
            <ac:picMk id="4" creationId="{E5715821-1D61-99FE-AD0E-F3F8CB4B97A2}"/>
          </ac:picMkLst>
        </pc:picChg>
        <pc:picChg chg="add del mod">
          <ac:chgData name="Owen Randolph" userId="d8207bcd4c4ed8cf" providerId="LiveId" clId="{0B237B32-8530-4F66-BB1C-D92D2A670B89}" dt="2023-12-26T14:04:49.336" v="9334" actId="478"/>
          <ac:picMkLst>
            <pc:docMk/>
            <pc:sldMk cId="232499080" sldId="319"/>
            <ac:picMk id="7" creationId="{91D09BFB-DFF9-317B-2741-04B19FDF154E}"/>
          </ac:picMkLst>
        </pc:picChg>
        <pc:picChg chg="add mod">
          <ac:chgData name="Owen Randolph" userId="d8207bcd4c4ed8cf" providerId="LiveId" clId="{0B237B32-8530-4F66-BB1C-D92D2A670B89}" dt="2023-12-26T15:02:00.585" v="10020" actId="14100"/>
          <ac:picMkLst>
            <pc:docMk/>
            <pc:sldMk cId="232499080" sldId="319"/>
            <ac:picMk id="10" creationId="{E663F19D-6A4B-9317-196E-41543DB6D09E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645034231" sldId="320"/>
        </pc:sldMkLst>
        <pc:spChg chg="mod">
          <ac:chgData name="Owen Randolph" userId="d8207bcd4c4ed8cf" providerId="LiveId" clId="{0B237B32-8530-4F66-BB1C-D92D2A670B89}" dt="2023-12-26T16:42:23.782" v="11436" actId="20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6T15:46:53.908" v="10682" actId="1076"/>
          <ac:picMkLst>
            <pc:docMk/>
            <pc:sldMk cId="3645034231" sldId="320"/>
            <ac:picMk id="3" creationId="{3081D484-0017-8AC9-B6A0-AFF76511CBEE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733461713" sldId="321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700132931" sldId="322"/>
        </pc:sldMkLst>
        <pc:spChg chg="mod">
          <ac:chgData name="Owen Randolph" userId="d8207bcd4c4ed8cf" providerId="LiveId" clId="{0B237B32-8530-4F66-BB1C-D92D2A670B89}" dt="2023-12-26T15:19:26.338" v="10461" actId="12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5:19:28.721" v="10464" actId="20577"/>
          <ac:spMkLst>
            <pc:docMk/>
            <pc:sldMk cId="700132931" sldId="322"/>
            <ac:spMk id="8" creationId="{9456A072-47A6-4424-9ABE-F398119040DD}"/>
          </ac:spMkLst>
        </pc:spChg>
        <pc:picChg chg="add del mod">
          <ac:chgData name="Owen Randolph" userId="d8207bcd4c4ed8cf" providerId="LiveId" clId="{0B237B32-8530-4F66-BB1C-D92D2A670B89}" dt="2023-12-26T15:19:28.306" v="10463" actId="1076"/>
          <ac:picMkLst>
            <pc:docMk/>
            <pc:sldMk cId="700132931" sldId="322"/>
            <ac:picMk id="4" creationId="{73BE56A4-6CE8-15D2-DAAD-4DDB6695BBCC}"/>
          </ac:picMkLst>
        </pc:picChg>
      </pc:sldChg>
      <pc:sldChg chg="del">
        <pc:chgData name="Owen Randolph" userId="d8207bcd4c4ed8cf" providerId="LiveId" clId="{0B237B32-8530-4F66-BB1C-D92D2A670B89}" dt="2023-12-26T15:19:40.178" v="10465" actId="2696"/>
        <pc:sldMkLst>
          <pc:docMk/>
          <pc:sldMk cId="1866160706" sldId="323"/>
        </pc:sldMkLst>
      </pc:sldChg>
      <pc:sldChg chg="addSp modSp mod ord modTransition">
        <pc:chgData name="Owen Randolph" userId="d8207bcd4c4ed8cf" providerId="LiveId" clId="{0B237B32-8530-4F66-BB1C-D92D2A670B89}" dt="2023-12-27T17:10:18.951" v="12377"/>
        <pc:sldMkLst>
          <pc:docMk/>
          <pc:sldMk cId="252359608" sldId="324"/>
        </pc:sldMkLst>
        <pc:spChg chg="mod">
          <ac:chgData name="Owen Randolph" userId="d8207bcd4c4ed8cf" providerId="LiveId" clId="{0B237B32-8530-4F66-BB1C-D92D2A670B89}" dt="2023-12-26T15:32:22.840" v="10634" actId="107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5:33:31.130" v="1067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Owen Randolph" userId="d8207bcd4c4ed8cf" providerId="LiveId" clId="{0B237B32-8530-4F66-BB1C-D92D2A670B89}" dt="2023-12-26T15:31:00.846" v="10470" actId="1076"/>
          <ac:picMkLst>
            <pc:docMk/>
            <pc:sldMk cId="252359608" sldId="324"/>
            <ac:picMk id="4" creationId="{2A85F71E-13AF-F681-9178-D2C6FA095905}"/>
          </ac:picMkLst>
        </pc:picChg>
      </pc:sldChg>
      <pc:sldChg chg="del modTransition">
        <pc:chgData name="Owen Randolph" userId="d8207bcd4c4ed8cf" providerId="LiveId" clId="{0B237B32-8530-4F66-BB1C-D92D2A670B89}" dt="2023-12-27T17:23:37.761" v="12473" actId="2696"/>
        <pc:sldMkLst>
          <pc:docMk/>
          <pc:sldMk cId="661040741" sldId="329"/>
        </pc:sldMkLst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724038033" sldId="330"/>
        </pc:sldMkLst>
        <pc:spChg chg="mod">
          <ac:chgData name="Owen Randolph" userId="d8207bcd4c4ed8cf" providerId="LiveId" clId="{0B237B32-8530-4F66-BB1C-D92D2A670B89}" dt="2023-12-27T17:05:14.230" v="12314" actId="20577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980221439" sldId="331"/>
        </pc:sldMkLst>
        <pc:picChg chg="mod">
          <ac:chgData name="Owen Randolph" userId="d8207bcd4c4ed8cf" providerId="LiveId" clId="{0B237B32-8530-4F66-BB1C-D92D2A670B89}" dt="2023-12-27T15:16:08.420" v="12052" actId="1038"/>
          <ac:picMkLst>
            <pc:docMk/>
            <pc:sldMk cId="1980221439" sldId="331"/>
            <ac:picMk id="6" creationId="{4517DC4D-A8EF-64FC-1167-0EA2371E0FAF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560061391" sldId="332"/>
        </pc:sldMkLst>
        <pc:spChg chg="mod">
          <ac:chgData name="Owen Randolph" userId="d8207bcd4c4ed8cf" providerId="LiveId" clId="{0B237B32-8530-4F66-BB1C-D92D2A670B89}" dt="2023-12-27T16:51:50.609" v="12181" actId="27636"/>
          <ac:spMkLst>
            <pc:docMk/>
            <pc:sldMk cId="2560061391" sldId="332"/>
            <ac:spMk id="5" creationId="{8E999A1B-8752-489F-A63B-EA2F60186B52}"/>
          </ac:spMkLst>
        </pc:spChg>
        <pc:spChg chg="add mod">
          <ac:chgData name="Owen Randolph" userId="d8207bcd4c4ed8cf" providerId="LiveId" clId="{0B237B32-8530-4F66-BB1C-D92D2A670B89}" dt="2023-12-27T16:52:10.783" v="12194" actId="1036"/>
          <ac:spMkLst>
            <pc:docMk/>
            <pc:sldMk cId="2560061391" sldId="332"/>
            <ac:spMk id="8" creationId="{91134524-6434-C73E-EADB-C98CA0751B9C}"/>
          </ac:spMkLst>
        </pc:spChg>
        <pc:picChg chg="add del mod">
          <ac:chgData name="Owen Randolph" userId="d8207bcd4c4ed8cf" providerId="LiveId" clId="{0B237B32-8530-4F66-BB1C-D92D2A670B89}" dt="2023-12-23T14:39:58.839" v="7" actId="931"/>
          <ac:picMkLst>
            <pc:docMk/>
            <pc:sldMk cId="2560061391" sldId="332"/>
            <ac:picMk id="3" creationId="{6CB49B61-B849-ED93-2402-3ADF59979C87}"/>
          </ac:picMkLst>
        </pc:picChg>
        <pc:picChg chg="add mod">
          <ac:chgData name="Owen Randolph" userId="d8207bcd4c4ed8cf" providerId="LiveId" clId="{0B237B32-8530-4F66-BB1C-D92D2A670B89}" dt="2023-12-23T14:41:16.981" v="11" actId="962"/>
          <ac:picMkLst>
            <pc:docMk/>
            <pc:sldMk cId="2560061391" sldId="332"/>
            <ac:picMk id="7" creationId="{A217E1E6-A932-7164-7A2C-959B3B08A783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515109821" sldId="333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171645568" sldId="335"/>
        </pc:sldMkLst>
        <pc:spChg chg="mod">
          <ac:chgData name="Owen Randolph" userId="d8207bcd4c4ed8cf" providerId="LiveId" clId="{0B237B32-8530-4F66-BB1C-D92D2A670B89}" dt="2023-12-23T14:15:47.788" v="2" actId="20577"/>
          <ac:spMkLst>
            <pc:docMk/>
            <pc:sldMk cId="171645568" sldId="335"/>
            <ac:spMk id="10" creationId="{79EF1473-3ADD-43F1-A495-57AAB7FD902F}"/>
          </ac:spMkLst>
        </pc:spChg>
        <pc:graphicFrameChg chg="add del modGraphic">
          <ac:chgData name="Owen Randolph" userId="d8207bcd4c4ed8cf" providerId="LiveId" clId="{0B237B32-8530-4F66-BB1C-D92D2A670B89}" dt="2023-12-23T14:41:41.020" v="13" actId="27309"/>
          <ac:graphicFrameMkLst>
            <pc:docMk/>
            <pc:sldMk cId="171645568" sldId="335"/>
            <ac:graphicFrameMk id="3" creationId="{17360ACD-C7F4-F0ED-2857-27A3E95C2C3C}"/>
          </ac:graphicFrameMkLst>
        </pc:graphicFrameChg>
        <pc:picChg chg="mod">
          <ac:chgData name="Owen Randolph" userId="d8207bcd4c4ed8cf" providerId="LiveId" clId="{0B237B32-8530-4F66-BB1C-D92D2A670B89}" dt="2023-12-27T16:51:26.949" v="12179" actId="1038"/>
          <ac:picMkLst>
            <pc:docMk/>
            <pc:sldMk cId="171645568" sldId="335"/>
            <ac:picMk id="6" creationId="{4517DC4D-A8EF-64FC-1167-0EA2371E0FAF}"/>
          </ac:picMkLst>
        </pc:picChg>
      </pc:sldChg>
      <pc:sldChg chg="modSp new del mod">
        <pc:chgData name="Owen Randolph" userId="d8207bcd4c4ed8cf" providerId="LiveId" clId="{0B237B32-8530-4F66-BB1C-D92D2A670B89}" dt="2023-12-27T17:04:18.871" v="12272" actId="2696"/>
        <pc:sldMkLst>
          <pc:docMk/>
          <pc:sldMk cId="2525904403" sldId="336"/>
        </pc:sldMkLst>
        <pc:spChg chg="mod">
          <ac:chgData name="Owen Randolph" userId="d8207bcd4c4ed8cf" providerId="LiveId" clId="{0B237B32-8530-4F66-BB1C-D92D2A670B89}" dt="2023-12-27T17:04:04.719" v="12270" actId="20577"/>
          <ac:spMkLst>
            <pc:docMk/>
            <pc:sldMk cId="2525904403" sldId="336"/>
            <ac:spMk id="2" creationId="{C628B9E0-AD4D-3737-275F-A8E8E0AEFAFB}"/>
          </ac:spMkLst>
        </pc:spChg>
      </pc:sldChg>
      <pc:sldChg chg="addSp modSp add mod modTransition">
        <pc:chgData name="Owen Randolph" userId="d8207bcd4c4ed8cf" providerId="LiveId" clId="{0B237B32-8530-4F66-BB1C-D92D2A670B89}" dt="2023-12-27T17:23:17.127" v="12472" actId="1038"/>
        <pc:sldMkLst>
          <pc:docMk/>
          <pc:sldMk cId="2446680856" sldId="337"/>
        </pc:sldMkLst>
        <pc:spChg chg="mod">
          <ac:chgData name="Owen Randolph" userId="d8207bcd4c4ed8cf" providerId="LiveId" clId="{0B237B32-8530-4F66-BB1C-D92D2A670B89}" dt="2023-12-27T17:18:16.361" v="12456" actId="20577"/>
          <ac:spMkLst>
            <pc:docMk/>
            <pc:sldMk cId="2446680856" sldId="337"/>
            <ac:spMk id="5" creationId="{28684E62-A9F8-4E7A-AB01-78893062A1B4}"/>
          </ac:spMkLst>
        </pc:spChg>
        <pc:spChg chg="mod">
          <ac:chgData name="Owen Randolph" userId="d8207bcd4c4ed8cf" providerId="LiveId" clId="{0B237B32-8530-4F66-BB1C-D92D2A670B89}" dt="2023-12-27T17:04:23.213" v="12280" actId="20577"/>
          <ac:spMkLst>
            <pc:docMk/>
            <pc:sldMk cId="2446680856" sldId="337"/>
            <ac:spMk id="9" creationId="{FB98079A-48C6-4E10-8AB1-B940BD1E42DF}"/>
          </ac:spMkLst>
        </pc:spChg>
        <pc:picChg chg="add mod">
          <ac:chgData name="Owen Randolph" userId="d8207bcd4c4ed8cf" providerId="LiveId" clId="{0B237B32-8530-4F66-BB1C-D92D2A670B89}" dt="2023-12-27T17:23:17.127" v="12472" actId="1038"/>
          <ac:picMkLst>
            <pc:docMk/>
            <pc:sldMk cId="2446680856" sldId="337"/>
            <ac:picMk id="3" creationId="{318D638C-A04A-0FDD-4459-991A6C3089EF}"/>
          </ac:picMkLst>
        </pc:picChg>
      </pc:sldChg>
      <pc:sldChg chg="addSp delSp modSp new mod">
        <pc:chgData name="Owen Randolph" userId="d8207bcd4c4ed8cf" providerId="LiveId" clId="{0B237B32-8530-4F66-BB1C-D92D2A670B89}" dt="2023-12-27T17:24:50.680" v="12482" actId="1076"/>
        <pc:sldMkLst>
          <pc:docMk/>
          <pc:sldMk cId="1449433138" sldId="338"/>
        </pc:sldMkLst>
        <pc:spChg chg="del">
          <ac:chgData name="Owen Randolph" userId="d8207bcd4c4ed8cf" providerId="LiveId" clId="{0B237B32-8530-4F66-BB1C-D92D2A670B89}" dt="2023-12-27T17:24:39.528" v="12477" actId="931"/>
          <ac:spMkLst>
            <pc:docMk/>
            <pc:sldMk cId="1449433138" sldId="338"/>
            <ac:spMk id="3" creationId="{C49DA86B-54BE-4A44-A1DB-A3818245321B}"/>
          </ac:spMkLst>
        </pc:spChg>
        <pc:spChg chg="add del">
          <ac:chgData name="Owen Randolph" userId="d8207bcd4c4ed8cf" providerId="LiveId" clId="{0B237B32-8530-4F66-BB1C-D92D2A670B89}" dt="2023-12-27T17:24:32.042" v="12476" actId="22"/>
          <ac:spMkLst>
            <pc:docMk/>
            <pc:sldMk cId="1449433138" sldId="338"/>
            <ac:spMk id="5" creationId="{97933F48-2970-D031-605F-73138D298397}"/>
          </ac:spMkLst>
        </pc:spChg>
        <pc:picChg chg="add mod">
          <ac:chgData name="Owen Randolph" userId="d8207bcd4c4ed8cf" providerId="LiveId" clId="{0B237B32-8530-4F66-BB1C-D92D2A670B89}" dt="2023-12-27T17:24:50.680" v="12482" actId="1076"/>
          <ac:picMkLst>
            <pc:docMk/>
            <pc:sldMk cId="1449433138" sldId="338"/>
            <ac:picMk id="7" creationId="{C2CF2598-F288-08D3-6DE8-CD8CC6C02682}"/>
          </ac:picMkLst>
        </pc:picChg>
      </pc:sldChg>
      <pc:sldChg chg="new del">
        <pc:chgData name="Owen Randolph" userId="d8207bcd4c4ed8cf" providerId="LiveId" clId="{0B237B32-8530-4F66-BB1C-D92D2A670B89}" dt="2023-12-27T17:08:49.699" v="12360" actId="680"/>
        <pc:sldMkLst>
          <pc:docMk/>
          <pc:sldMk cId="3042251347" sldId="338"/>
        </pc:sldMkLst>
      </pc:sldChg>
      <pc:sldMasterChg chg="modTransition delSldLayout modSldLayout">
        <pc:chgData name="Owen Randolph" userId="d8207bcd4c4ed8cf" providerId="LiveId" clId="{0B237B32-8530-4F66-BB1C-D92D2A670B89}" dt="2023-12-27T17:23:37.761" v="12473" actId="2696"/>
        <pc:sldMasterMkLst>
          <pc:docMk/>
          <pc:sldMasterMk cId="2647310266" sldId="2147483682"/>
        </pc:sldMasterMkLst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372729463" sldId="2147483683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669837194" sldId="2147483684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983851441" sldId="2147483685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1445983055" sldId="2147483686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472103278" sldId="2147483687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428588003" sldId="2147483688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1418628806" sldId="2147483689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4126351945" sldId="2147483690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349313502" sldId="2147483691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748549395" sldId="2147483692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85729460" sldId="2147483693"/>
          </pc:sldLayoutMkLst>
        </pc:sldLayoutChg>
        <pc:sldLayoutChg chg="del modTransition">
          <pc:chgData name="Owen Randolph" userId="d8207bcd4c4ed8cf" providerId="LiveId" clId="{0B237B32-8530-4F66-BB1C-D92D2A670B89}" dt="2023-12-27T17:23:37.761" v="12473" actId="2696"/>
          <pc:sldLayoutMkLst>
            <pc:docMk/>
            <pc:sldMasterMk cId="2647310266" sldId="2147483682"/>
            <pc:sldLayoutMk cId="976210309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Calibri" panose="020F050202020403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Wrangling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Queries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github.com/orandolph8/SpaceX/blob/main/Spacex_dataset.csv" TargetMode="External"/><Relationship Id="rId7" Type="http://schemas.openxmlformats.org/officeDocument/2006/relationships/hyperlink" Target="https://github.com/orandolph8/SpaceX/blob/main/Machine%20Learning%20Prediction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randolph8/SpaceX/blob/main/Dashboard" TargetMode="External"/><Relationship Id="rId5" Type="http://schemas.openxmlformats.org/officeDocument/2006/relationships/hyperlink" Target="https://github.com/orandolph8/SpaceX/blob/main/Data%20Visualization%20Maps%20Space%20X.ipynb" TargetMode="External"/><Relationship Id="rId4" Type="http://schemas.openxmlformats.org/officeDocument/2006/relationships/hyperlink" Target="https://github.com/orandolph8/SpaceX/blob/main/Data%20Visualization%20Charts%20Space%20X.ipynb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Collection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Webscraping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et in space with a black background&#10;&#10;Description automatically generated">
            <a:extLst>
              <a:ext uri="{FF2B5EF4-FFF2-40B4-BE49-F238E27FC236}">
                <a16:creationId xmlns:a16="http://schemas.microsoft.com/office/drawing/2014/main" id="{52550783-4732-44A4-5264-2029E608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pic>
        <p:nvPicPr>
          <p:cNvPr id="4" name="Picture 2" descr="IBM Skills Network Logo - Horizontal-noai copy.png">
            <a:extLst>
              <a:ext uri="{FF2B5EF4-FFF2-40B4-BE49-F238E27FC236}">
                <a16:creationId xmlns:a16="http://schemas.microsoft.com/office/drawing/2014/main" id="{E29FF0B1-9D56-3B87-9DD9-BC153365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562" y="5978171"/>
            <a:ext cx="2104103" cy="629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993E0-DC9E-0EE7-2E95-1B06504CFE67}"/>
              </a:ext>
            </a:extLst>
          </p:cNvPr>
          <p:cNvSpPr txBox="1"/>
          <p:nvPr/>
        </p:nvSpPr>
        <p:spPr>
          <a:xfrm>
            <a:off x="2307771" y="250646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Space Y First Stage Reuse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A6532-AA1A-2F25-66D9-284FAD0995EB}"/>
              </a:ext>
            </a:extLst>
          </p:cNvPr>
          <p:cNvSpPr txBox="1"/>
          <p:nvPr/>
        </p:nvSpPr>
        <p:spPr>
          <a:xfrm>
            <a:off x="3907970" y="480699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Owen Randolph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12/23/2023</a:t>
            </a:r>
          </a:p>
        </p:txBody>
      </p:sp>
    </p:spTree>
    <p:extLst>
      <p:ext uri="{BB962C8B-B14F-4D97-AF65-F5344CB8AC3E}">
        <p14:creationId xmlns:p14="http://schemas.microsoft.com/office/powerpoint/2010/main" val="151510982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47018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89FF-A53E-FBF3-D8B2-A0B6CA14F6BC}"/>
              </a:ext>
            </a:extLst>
          </p:cNvPr>
          <p:cNvSpPr txBox="1"/>
          <p:nvPr/>
        </p:nvSpPr>
        <p:spPr>
          <a:xfrm>
            <a:off x="696687" y="1825625"/>
            <a:ext cx="545374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Steps</a:t>
            </a:r>
          </a:p>
          <a:p>
            <a:endParaRPr lang="en-US" sz="22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Perform EDA </a:t>
            </a:r>
            <a:r>
              <a:rPr lang="en-US" sz="2200" dirty="0"/>
              <a:t>and determine data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Calculate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of launches for each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and occurrence of orbit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and occurrence of mission outcome per orbit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Create binary </a:t>
            </a:r>
            <a:r>
              <a:rPr lang="en-US" sz="2200" dirty="0"/>
              <a:t>landing outcome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Export</a:t>
            </a:r>
            <a:r>
              <a:rPr lang="en-US" sz="2200" dirty="0"/>
              <a:t> data to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view code used (</a:t>
            </a:r>
            <a:r>
              <a:rPr lang="en-US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570B3-80C3-36E8-2233-5DE2C3AA2AC1}"/>
              </a:ext>
            </a:extLst>
          </p:cNvPr>
          <p:cNvSpPr txBox="1"/>
          <p:nvPr/>
        </p:nvSpPr>
        <p:spPr>
          <a:xfrm>
            <a:off x="6193971" y="1825625"/>
            <a:ext cx="51598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Landing Outcome</a:t>
            </a:r>
          </a:p>
          <a:p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Ocean: </a:t>
            </a:r>
            <a:r>
              <a:rPr lang="en-US" dirty="0"/>
              <a:t>mission outcome had a successful landing to a specific region of the ocean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Ocean: </a:t>
            </a:r>
            <a:r>
              <a:rPr lang="en-US" dirty="0"/>
              <a:t>unsuccessful launch land in the 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RTLS: </a:t>
            </a:r>
            <a:r>
              <a:rPr lang="en-US" dirty="0"/>
              <a:t>successful landing on ground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RTLS: </a:t>
            </a:r>
            <a:r>
              <a:rPr lang="en-US" dirty="0"/>
              <a:t>unsuccessful landing on ground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ASDS: </a:t>
            </a:r>
            <a:r>
              <a:rPr lang="en-US" dirty="0"/>
              <a:t>successful landing on drone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ASDS: </a:t>
            </a:r>
            <a:r>
              <a:rPr lang="en-US" dirty="0"/>
              <a:t>unsuccessful landing on drone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Outcomes converted </a:t>
            </a:r>
            <a:r>
              <a:rPr lang="en-US" dirty="0"/>
              <a:t>into 1 for success and 0 for unsuccessful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57505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Flight Number vs.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Payload Mass (kg)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Payload Mass (kg) vs. Orbit type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Analysis</a:t>
            </a:r>
          </a:p>
          <a:p>
            <a:r>
              <a:rPr lang="en-US" sz="2200" dirty="0"/>
              <a:t>View relationship using </a:t>
            </a:r>
            <a:r>
              <a:rPr lang="en-US" sz="2200" b="1" dirty="0"/>
              <a:t>scatter plots</a:t>
            </a:r>
            <a:r>
              <a:rPr lang="en-US" sz="2200" dirty="0"/>
              <a:t>: variables could be used for machine learning if correlated</a:t>
            </a:r>
          </a:p>
          <a:p>
            <a:r>
              <a:rPr lang="en-US" sz="2200" dirty="0"/>
              <a:t>Show comparisons among variables with </a:t>
            </a:r>
            <a:r>
              <a:rPr lang="en-US" sz="2200" b="1" dirty="0"/>
              <a:t>bar charts</a:t>
            </a:r>
            <a:r>
              <a:rPr lang="en-US" sz="2200" dirty="0"/>
              <a:t>. Useful for relationships among categories and a measured value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with Data Visualization</a:t>
            </a:r>
          </a:p>
        </p:txBody>
      </p:sp>
      <p:pic>
        <p:nvPicPr>
          <p:cNvPr id="8" name="Picture 7" descr="A rocket taking off from a launch pad&#10;&#10;Description automatically generated">
            <a:extLst>
              <a:ext uri="{FF2B5EF4-FFF2-40B4-BE49-F238E27FC236}">
                <a16:creationId xmlns:a16="http://schemas.microsoft.com/office/drawing/2014/main" id="{9EBD7D56-610A-BF67-C7D6-C71E1C1C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1" y="0"/>
            <a:ext cx="4099560" cy="75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50647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Queries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Display: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Names of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5 records where launch site begins with “CCA”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Total payload mass carried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bosters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Avg. payload mass by booster version F9 v1.1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Click for code used (</a:t>
            </a:r>
            <a:r>
              <a:rPr lang="en-US" sz="1800" dirty="0" err="1">
                <a:hlinkClick r:id="rId3"/>
              </a:rPr>
              <a:t>Github</a:t>
            </a:r>
            <a:r>
              <a:rPr lang="en-US" sz="1800" dirty="0">
                <a:hlinkClick r:id="rId3"/>
              </a:rPr>
              <a:t>)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with 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A751-450C-74CA-739E-DB355496FE00}"/>
              </a:ext>
            </a:extLst>
          </p:cNvPr>
          <p:cNvSpPr txBox="1"/>
          <p:nvPr/>
        </p:nvSpPr>
        <p:spPr>
          <a:xfrm>
            <a:off x="6215743" y="1806575"/>
            <a:ext cx="50647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1"/>
                </a:solidFill>
              </a:rPr>
              <a:t>List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First successful launch date on ground pad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Names of boosters that had successful landings on drone ships and a payload mass b/w 4,000 and 6,000 kg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Total mission successes and failures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Booster names carrying max payload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Failed landing outcomes on drone ship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Landing counts b/w 6-4-2010 and 3-20-2017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Markers show </a:t>
            </a:r>
            <a:r>
              <a:rPr lang="en-US" b="1" dirty="0"/>
              <a:t>Launch Sites</a:t>
            </a:r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circle at NASA’s Johnson Space Center coordinates w/ pop-up label showing its name and coordinates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circles at all launch sites coordinates w/ pop-up label showing name and coordinates</a:t>
            </a:r>
          </a:p>
          <a:p>
            <a:pPr marL="0" indent="0">
              <a:buNone/>
            </a:pPr>
            <a:r>
              <a:rPr lang="en-US" dirty="0"/>
              <a:t>Colored Markers of </a:t>
            </a:r>
            <a:r>
              <a:rPr lang="en-US" b="1" dirty="0"/>
              <a:t>Launch Outcomes</a:t>
            </a:r>
          </a:p>
          <a:p>
            <a:r>
              <a:rPr lang="en-US" dirty="0"/>
              <a:t>Added colored markers of </a:t>
            </a:r>
            <a:r>
              <a:rPr lang="en-US" dirty="0">
                <a:solidFill>
                  <a:schemeClr val="accent6"/>
                </a:solidFill>
              </a:rPr>
              <a:t>successful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unsuccessful</a:t>
            </a:r>
            <a:r>
              <a:rPr lang="en-US" dirty="0"/>
              <a:t> launches at each site to show site that have high success rates</a:t>
            </a:r>
          </a:p>
          <a:p>
            <a:pPr marL="0" indent="0">
              <a:buNone/>
            </a:pPr>
            <a:r>
              <a:rPr lang="en-US" dirty="0"/>
              <a:t>Colored lines showing </a:t>
            </a:r>
            <a:r>
              <a:rPr lang="en-US" b="1" dirty="0"/>
              <a:t>distance</a:t>
            </a:r>
            <a:r>
              <a:rPr lang="en-US" dirty="0"/>
              <a:t> b/w CCAFS SLC-40 launch site and its proximity to the nearest coastline, railway, highway, and city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2139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Dropdown List w/ Launch Sites</a:t>
            </a:r>
          </a:p>
          <a:p>
            <a:r>
              <a:rPr lang="en-US" dirty="0"/>
              <a:t>Allows users to select all or certain launch sites</a:t>
            </a:r>
          </a:p>
          <a:p>
            <a:pPr marL="0" indent="0">
              <a:buNone/>
            </a:pPr>
            <a:r>
              <a:rPr lang="en-US" b="1" dirty="0"/>
              <a:t>Pie Chart w/ Launch Successes</a:t>
            </a:r>
          </a:p>
          <a:p>
            <a:r>
              <a:rPr lang="en-US" dirty="0"/>
              <a:t>Allows users to see successes and failures as a percentage of total</a:t>
            </a:r>
          </a:p>
          <a:p>
            <a:pPr marL="0" indent="0">
              <a:buNone/>
            </a:pPr>
            <a:r>
              <a:rPr lang="en-US" b="1" dirty="0"/>
              <a:t>Slider of Payload Mass Range</a:t>
            </a:r>
          </a:p>
          <a:p>
            <a:r>
              <a:rPr lang="en-US" dirty="0"/>
              <a:t>Allows users to select a payload mass range</a:t>
            </a:r>
          </a:p>
          <a:p>
            <a:pPr marL="0" indent="0">
              <a:buNone/>
            </a:pPr>
            <a:r>
              <a:rPr lang="en-US" b="1" dirty="0"/>
              <a:t>Scatter Chart Showing Payload Mass vs. Success Rate by Booster</a:t>
            </a:r>
          </a:p>
          <a:p>
            <a:r>
              <a:rPr lang="en-US" dirty="0"/>
              <a:t>Allows users to see the correlation b/w Payload and Launch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Dash</a:t>
            </a:r>
          </a:p>
        </p:txBody>
      </p:sp>
      <p:pic>
        <p:nvPicPr>
          <p:cNvPr id="6" name="Picture 5" descr="A person sitting on a chair in a large round metal structure&#10;&#10;Description automatically generated">
            <a:extLst>
              <a:ext uri="{FF2B5EF4-FFF2-40B4-BE49-F238E27FC236}">
                <a16:creationId xmlns:a16="http://schemas.microsoft.com/office/drawing/2014/main" id="{3EAFC7E9-8E8B-DEF5-132F-1DAE2E2A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01" y="0"/>
            <a:ext cx="5123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Charts</a:t>
            </a:r>
          </a:p>
          <a:p>
            <a:r>
              <a:rPr lang="en-US" b="1" dirty="0"/>
              <a:t>Create</a:t>
            </a:r>
            <a:r>
              <a:rPr lang="en-US" dirty="0"/>
              <a:t> NumPy array from Class column</a:t>
            </a:r>
          </a:p>
          <a:p>
            <a:r>
              <a:rPr lang="en-US" b="1" dirty="0"/>
              <a:t>Standardize</a:t>
            </a:r>
            <a:r>
              <a:rPr lang="en-US" dirty="0"/>
              <a:t> data w/ </a:t>
            </a:r>
            <a:r>
              <a:rPr lang="en-US" dirty="0" err="1"/>
              <a:t>StandardScalar.Fit</a:t>
            </a:r>
            <a:r>
              <a:rPr lang="en-US" dirty="0"/>
              <a:t> and transform data</a:t>
            </a:r>
          </a:p>
          <a:p>
            <a:r>
              <a:rPr lang="en-US" b="1" dirty="0"/>
              <a:t>Split</a:t>
            </a:r>
            <a:r>
              <a:rPr lang="en-US" dirty="0"/>
              <a:t> data using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dirty="0" err="1"/>
              <a:t>GridSearchCV</a:t>
            </a:r>
            <a:r>
              <a:rPr lang="en-US" dirty="0"/>
              <a:t> object w/ cv=10 for parameter optimization</a:t>
            </a:r>
          </a:p>
          <a:p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GridSearchCV</a:t>
            </a:r>
            <a:r>
              <a:rPr lang="en-US" dirty="0"/>
              <a:t> on various algorithms: Support Vector Machine, Logistic Regression, Decision Tree, K-Nearest Neighbor</a:t>
            </a:r>
          </a:p>
          <a:p>
            <a:r>
              <a:rPr lang="en-US" b="1" dirty="0"/>
              <a:t>Calculate</a:t>
            </a:r>
            <a:r>
              <a:rPr lang="en-US" dirty="0"/>
              <a:t> accuracy on the test data using .score() for all models</a:t>
            </a:r>
          </a:p>
          <a:p>
            <a:r>
              <a:rPr lang="en-US" b="1" dirty="0"/>
              <a:t>Assess</a:t>
            </a:r>
            <a:r>
              <a:rPr lang="en-US" dirty="0"/>
              <a:t> the confusion matrix for all models</a:t>
            </a:r>
          </a:p>
          <a:p>
            <a:r>
              <a:rPr lang="en-US" b="1" dirty="0"/>
              <a:t>Identify</a:t>
            </a:r>
            <a:r>
              <a:rPr lang="en-US" dirty="0"/>
              <a:t> the best model using </a:t>
            </a:r>
            <a:r>
              <a:rPr lang="en-US" dirty="0" err="1"/>
              <a:t>Jaccard_Score</a:t>
            </a:r>
            <a:r>
              <a:rPr lang="en-US" dirty="0"/>
              <a:t>, F1_Score and Accuracy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7469" y="1513868"/>
            <a:ext cx="6844188" cy="4913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5100" b="1" dirty="0">
                <a:solidFill>
                  <a:schemeClr val="tx1"/>
                </a:solidFill>
                <a:latin typeface="+mn-lt"/>
              </a:rPr>
              <a:t>Exploratory Data Analysis</a:t>
            </a:r>
          </a:p>
          <a:p>
            <a:pPr marL="457200" lvl="1" indent="0">
              <a:buNone/>
            </a:pPr>
            <a:endParaRPr lang="en-US" sz="5100" b="1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Launch success has improved over time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KSC LC-39A has the highest success rate among landing sites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Orbits ES-L1, GEO, HEO, SSO have a 100% success rate</a:t>
            </a:r>
          </a:p>
          <a:p>
            <a:pPr marL="457200" lvl="1" indent="0">
              <a:buNone/>
            </a:pPr>
            <a:endParaRPr lang="en-US" sz="51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5100" dirty="0">
                <a:solidFill>
                  <a:schemeClr val="tx1"/>
                </a:solidFill>
                <a:latin typeface="+mn-lt"/>
              </a:rPr>
              <a:t>Visual Analytics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Most launch sites are near the equator, and all are close to the cost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Launch sites are far enough away from anything a failed launch can damage (city, highway, railway), while still close enough to bring people and material to  support launch activities</a:t>
            </a:r>
          </a:p>
          <a:p>
            <a:pPr marL="457200" lvl="1" indent="0">
              <a:buNone/>
            </a:pPr>
            <a:endParaRPr lang="en-US" sz="51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5100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Decision Tree model is the best predictive model for the dataset</a:t>
            </a:r>
          </a:p>
          <a:p>
            <a:pPr marL="457200" lvl="1" indent="0">
              <a:buNone/>
            </a:pPr>
            <a:endParaRPr lang="en-US" sz="2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6" name="Picture 5" descr="A rocket taking off from a launch pad&#10;&#10;Description automatically generated">
            <a:extLst>
              <a:ext uri="{FF2B5EF4-FFF2-40B4-BE49-F238E27FC236}">
                <a16:creationId xmlns:a16="http://schemas.microsoft.com/office/drawing/2014/main" id="{CB253A87-126B-F5AF-20A4-4D590AC4E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52" y="0"/>
            <a:ext cx="4297391" cy="94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23206"/>
            <a:ext cx="5231028" cy="21997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Earlier flights had a lower success rate (</a:t>
            </a:r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</a:rPr>
              <a:t>blue = fail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Later flights had a higher success rate (</a:t>
            </a:r>
            <a:r>
              <a:rPr lang="en-US" sz="2200" dirty="0">
                <a:solidFill>
                  <a:schemeClr val="accent4"/>
                </a:solidFill>
                <a:latin typeface="Calibri" panose="020F0502020204030204" pitchFamily="34" charset="0"/>
              </a:rPr>
              <a:t>orange =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AAF42-63BD-1435-A5E0-A74D2D32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3837387"/>
            <a:ext cx="10420639" cy="2389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9B4E6-7068-C7BA-0AC8-4D024CFDD186}"/>
              </a:ext>
            </a:extLst>
          </p:cNvPr>
          <p:cNvSpPr txBox="1"/>
          <p:nvPr/>
        </p:nvSpPr>
        <p:spPr>
          <a:xfrm>
            <a:off x="5932715" y="1523206"/>
            <a:ext cx="5431972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Around half of launches were from CCAFS SLC 40 launch site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SLC 4E and KSC LC 39A had higher success rates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New launches have a higher success rate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675"/>
            <a:ext cx="10687961" cy="206028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Typically, the higher the payload mass(kg), the higher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Most launches with a payload greater than 7,000 kg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 39A has a 100% success rate for launches less than 5,500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SKC 4E has not launched anything greater than ~10,000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3C7B2-02E2-7323-2D0D-F4C07F7A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4045225"/>
            <a:ext cx="10723945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5167086" cy="478446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EDA with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Interactive 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Plotly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Contents</a:t>
            </a:r>
          </a:p>
        </p:txBody>
      </p:sp>
      <p:pic>
        <p:nvPicPr>
          <p:cNvPr id="7" name="Picture 6" descr="A rocket on a launch pad&#10;&#10;Description automatically generated">
            <a:extLst>
              <a:ext uri="{FF2B5EF4-FFF2-40B4-BE49-F238E27FC236}">
                <a16:creationId xmlns:a16="http://schemas.microsoft.com/office/drawing/2014/main" id="{7C49A25B-2C78-FC0F-BC13-8402BFD8D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629" y="0"/>
            <a:ext cx="406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232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6"/>
                </a:solidFill>
                <a:latin typeface="Calibri" panose="020F0502020204030204" pitchFamily="34" charset="0"/>
              </a:rPr>
              <a:t>100%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 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FFC000"/>
                </a:solidFill>
                <a:latin typeface="Calibri" panose="020F0502020204030204" pitchFamily="34" charset="0"/>
              </a:rPr>
              <a:t>50-80% Success Rate</a:t>
            </a:r>
            <a:r>
              <a:rPr lang="en-US" sz="2200" b="1" dirty="0">
                <a:latin typeface="Calibri" panose="020F0502020204030204" pitchFamily="34" charset="0"/>
              </a:rPr>
              <a:t>:</a:t>
            </a:r>
            <a:r>
              <a:rPr lang="en-US" sz="2200" b="1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GTO, ISS, LEO, MEO,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0% Success Rate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83BFA-401B-21AA-AB3C-C154957E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91" y="1523206"/>
            <a:ext cx="590073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4092"/>
            <a:ext cx="10540246" cy="19057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success rate typically increases with the number of flights for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relationship is highly apparent for the LEO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GTO orbit does not follow this trend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CC31F-E605-89BE-5094-9AB04ECE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3684272"/>
            <a:ext cx="11310257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3520"/>
            <a:ext cx="10294229" cy="1645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Heavy Payloads are better with LEO, ISS, and PO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GTO orbit has mixed success with heavier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0870A-8EC6-197A-99A0-BDA97387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4" y="3718561"/>
            <a:ext cx="11353871" cy="22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232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Success rate improved 2013-2017 and 2018-2019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Success rate dropped 2017-2018 and 2019-2020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Overall, success rate improved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4F618-AC75-249C-0B73-430E121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8" y="1852385"/>
            <a:ext cx="6084433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435" y="1521506"/>
            <a:ext cx="2811390" cy="27311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Site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D61EF-8944-FD34-D0B1-425F548B4BB5}"/>
              </a:ext>
            </a:extLst>
          </p:cNvPr>
          <p:cNvSpPr txBox="1"/>
          <p:nvPr/>
        </p:nvSpPr>
        <p:spPr>
          <a:xfrm>
            <a:off x="6221522" y="1552577"/>
            <a:ext cx="5187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Records of Launch Site Starting with CCA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964638-A1E6-7DBD-C90A-5F12422C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5" y="4063635"/>
            <a:ext cx="3574090" cy="22557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328B2D-9BFF-6DED-A771-7C67A8E1F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22" y="2278890"/>
            <a:ext cx="4778154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682"/>
            <a:ext cx="4259190" cy="2700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Total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45,596 kg (total) carried by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A6D6F8B-64A8-C09B-B927-C73158C6A895}"/>
              </a:ext>
            </a:extLst>
          </p:cNvPr>
          <p:cNvSpPr txBox="1">
            <a:spLocks/>
          </p:cNvSpPr>
          <p:nvPr/>
        </p:nvSpPr>
        <p:spPr>
          <a:xfrm>
            <a:off x="6585177" y="1629681"/>
            <a:ext cx="4259190" cy="2700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Average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Present your query result with a short explanation here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2EF38C-E699-43B9-1718-D37E17F5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0" y="3175949"/>
            <a:ext cx="3536879" cy="254146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545ACF-C4B1-7563-0C9A-C78CB021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75" y="3175295"/>
            <a:ext cx="3647394" cy="25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2456"/>
            <a:ext cx="5325989" cy="1405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1</a:t>
            </a:r>
            <a:r>
              <a:rPr lang="en-US" sz="1800" b="1" baseline="30000" dirty="0">
                <a:solidFill>
                  <a:schemeClr val="accent3">
                    <a:lumMod val="25000"/>
                  </a:schemeClr>
                </a:solidFill>
              </a:rPr>
              <a:t>st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Successful Landing on Ground Pad: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&amp; Mission Info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79DC-C7ED-803A-CD88-2722753045B5}"/>
              </a:ext>
            </a:extLst>
          </p:cNvPr>
          <p:cNvSpPr txBox="1"/>
          <p:nvPr/>
        </p:nvSpPr>
        <p:spPr>
          <a:xfrm>
            <a:off x="7376161" y="1252456"/>
            <a:ext cx="4264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Booster Drone Ship Landing: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Booster Mass greater than 4,000 and less than 6,000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JSCAT-14, JSCAT-16, SES-10, SES-11 / EchoStar 105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200FC-9035-08CE-7E1E-1EA03C8B651F}"/>
              </a:ext>
            </a:extLst>
          </p:cNvPr>
          <p:cNvSpPr txBox="1"/>
          <p:nvPr/>
        </p:nvSpPr>
        <p:spPr>
          <a:xfrm>
            <a:off x="745385" y="3429000"/>
            <a:ext cx="602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Number of Successful and Failed Mission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98 Successes, 1 Failure in Flight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22BB-97A7-9F88-956A-4754133C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097788"/>
            <a:ext cx="6020322" cy="260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6209A-808D-99C1-5055-7653CE68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1" y="2891649"/>
            <a:ext cx="3254022" cy="297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ED176-2E05-E41D-BFD7-664FB5B7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1687943"/>
            <a:ext cx="3642676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697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Boosters Carried Maximum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(first 7 shown)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&amp; Mission Info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40C85-9A48-FF96-38F3-31DC692D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829" y="2869596"/>
            <a:ext cx="3688400" cy="32387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D0C2956-6A71-848E-29A3-3FFBFA911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869596"/>
            <a:ext cx="3635055" cy="3307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F22FB-6962-C96C-90D3-2B2FC3A6328E}"/>
              </a:ext>
            </a:extLst>
          </p:cNvPr>
          <p:cNvSpPr txBox="1"/>
          <p:nvPr/>
        </p:nvSpPr>
        <p:spPr>
          <a:xfrm>
            <a:off x="6827200" y="1536970"/>
            <a:ext cx="459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Failed Landing Outcomes in Drone Ship were in January and April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423DD-62AB-4D0B-DD5A-6D84126F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6" y="1523425"/>
            <a:ext cx="3886201" cy="4795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E9248-2EA2-E6E9-01D6-CBDC9D270363}"/>
              </a:ext>
            </a:extLst>
          </p:cNvPr>
          <p:cNvSpPr txBox="1"/>
          <p:nvPr/>
        </p:nvSpPr>
        <p:spPr>
          <a:xfrm>
            <a:off x="5121724" y="1523425"/>
            <a:ext cx="625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Drone Ship landings were most common, followed by ground pad and ocean landings</a:t>
            </a:r>
          </a:p>
        </p:txBody>
      </p:sp>
      <p:pic>
        <p:nvPicPr>
          <p:cNvPr id="11" name="Picture 10" descr="A ship on the water&#10;&#10;Description automatically generated">
            <a:extLst>
              <a:ext uri="{FF2B5EF4-FFF2-40B4-BE49-F238E27FC236}">
                <a16:creationId xmlns:a16="http://schemas.microsoft.com/office/drawing/2014/main" id="{E032B89C-96E6-5AF0-F1C4-B1DBE8DE4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56" y="2321249"/>
            <a:ext cx="4483101" cy="41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6657"/>
            <a:ext cx="7129184" cy="5018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dirty="0">
                <a:latin typeface="Calibri" panose="020F0502020204030204" pitchFamily="34" charset="0"/>
              </a:rPr>
              <a:t>Methodology: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study aims to pinpoint key elements contributing to a successful rocket landing.        To reach a conclusion, the following methods were used: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Collect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RESTAPI and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webscraping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Wrangle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to create success/fail outcome variable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Explore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visualizations considering payload, launch site, flight number, yearly trend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Analyze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SQL, calculating: total payload, payload range for successful launches, and total number of successful and failed outcomes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Explore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launch site success rates and proximity to geographical features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Visualize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launch sites with the highest success and successful payload ranges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Build Models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to predict outcome of landings with a variety of machine learning techniques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</p:txBody>
      </p:sp>
      <p:pic>
        <p:nvPicPr>
          <p:cNvPr id="6" name="Picture 5" descr="Long shot of a large white pipe&#10;&#10;Description automatically generated">
            <a:extLst>
              <a:ext uri="{FF2B5EF4-FFF2-40B4-BE49-F238E27FC236}">
                <a16:creationId xmlns:a16="http://schemas.microsoft.com/office/drawing/2014/main" id="{4517DC4D-A8EF-64FC-1167-0EA2371E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31" y="-108857"/>
            <a:ext cx="410391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779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With Markers</a:t>
            </a:r>
          </a:p>
          <a:p>
            <a:r>
              <a:rPr lang="en-US" sz="2000" b="1" dirty="0"/>
              <a:t>Near Equator</a:t>
            </a:r>
            <a:r>
              <a:rPr lang="en-US" sz="2000" dirty="0"/>
              <a:t>: the closer the launch site to the equator, the easier it is to launch to equatorial orbit, and the more help you get from Earth’s rotation for a prograde orbit.</a:t>
            </a:r>
          </a:p>
          <a:p>
            <a:r>
              <a:rPr lang="en-US" sz="2000" dirty="0"/>
              <a:t>Rocket’s launched  from equatorial sites get an additional natural boost, due to the centripetal force of Earth’s rotation, that helps reduce fuel cost and extra booster cost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Viewing Sites on a Folium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789F2-22EA-3823-9242-2215D927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4" y="3288533"/>
            <a:ext cx="8710983" cy="27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073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Zooming down to each site, successful launches are marked </a:t>
            </a:r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and failed launches are marked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</a:rPr>
              <a:t>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Exploring Launch Success at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0E6D2-9FE5-C0EB-2B3D-F5886EF0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05" y="1428909"/>
            <a:ext cx="5398980" cy="489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87AFA-082D-0ADB-3745-500DEC3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71" y="4231424"/>
            <a:ext cx="3282172" cy="20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9174"/>
            <a:ext cx="9963304" cy="1708958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Proximity to ocean (0.90km) and to the nearest city center (29.21 km) are shown for the Cape Canaveral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Helps to ensure spent stages drop into water and not land. Safety and security concerns for the public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Needs to be close enough to transportation infrastructure to be bring materials to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Proximity to Points of Interest Shown on Folium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15821-1D61-99FE-AD0E-F3F8CB4B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22" y="3399647"/>
            <a:ext cx="3755821" cy="2983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3F19D-6A4B-9317-196E-41543DB6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3381711"/>
            <a:ext cx="3124200" cy="3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856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KSC- LC-39A had the most successful launches among launch sites at 41.2%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CCAPS LC-40 had the fewest with 14.4%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Success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E56A4-6CE8-15D2-DAAD-4DDB6695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46" y="2852059"/>
            <a:ext cx="8858530" cy="37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5102"/>
            <a:ext cx="10414662" cy="12876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Booster Version FT generally launched the most successful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Most success was achieved using rockets with a payload mass between 2,000 kg and 6,000 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5F71E-13AF-F681-9178-D2C6FA09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5" y="3113314"/>
            <a:ext cx="10210800" cy="34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3728"/>
            <a:ext cx="10943019" cy="976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Accuracies of K-Nearest Neighbors, decision tree, and logistic regression were similar, likely due to the size of the data set, but the decision tree was the most accurate model.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Accuracy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77D9D-7497-6A21-0D31-E27F852E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56" y="2449285"/>
            <a:ext cx="9548687" cy="41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2426"/>
            <a:ext cx="4302732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confusion matrix for the decision tree shows that the classifier can distinguish between the difference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major problem is False Positives, which are unsuccessful landings marked as successful by the classifier.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</a:rPr>
              <a:t>Precision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= TP / (TP + FP)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	12 / (12 + 15) = .80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1D484-0017-8AC9-B6A0-AFF76511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64" y="1482426"/>
            <a:ext cx="5624047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1907"/>
            <a:ext cx="5903913" cy="523483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Model Performance: The models performed similarly on the test set with the decision tree outperforming slightly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Equator: Launch sites being near the equator have good locations to keep fuel/additional booster costs down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Coast: All launch sites are near a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Launch Success: increases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Highest Success Rate among launch sites: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Orbits: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ES-L1, GEO, HEO, SSO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have perfect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Payload Mass: Across all launch sites, the higher the payload mass, the higher the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pic>
        <p:nvPicPr>
          <p:cNvPr id="3" name="Picture 2" descr="A rocket launching from a rocket launch pad&#10;&#10;Description automatically generated">
            <a:extLst>
              <a:ext uri="{FF2B5EF4-FFF2-40B4-BE49-F238E27FC236}">
                <a16:creationId xmlns:a16="http://schemas.microsoft.com/office/drawing/2014/main" id="{F7FCB19E-963C-14E4-A7AD-FAAC5E16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371" y="-685801"/>
            <a:ext cx="4397829" cy="87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6657"/>
            <a:ext cx="7129184" cy="53013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700" dirty="0">
                <a:latin typeface="Calibri" panose="020F0502020204030204" pitchFamily="34" charset="0"/>
              </a:rPr>
              <a:t>Results: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Launches saw more success over time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Kennedy Space center had highest landing site success rate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Orbit Types ES-L1, GEO, HEO, and SSO all had perfect success rates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Visualization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All sites are close to a coast, with most being near the equator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Predictive Analysis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All models performed similarly with test dataset, with the decision tree edging out a win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Summary cont.</a:t>
            </a:r>
          </a:p>
        </p:txBody>
      </p:sp>
      <p:pic>
        <p:nvPicPr>
          <p:cNvPr id="6" name="Picture 5" descr="Long shot of a large white pipe&#10;&#10;Description automatically generated">
            <a:extLst>
              <a:ext uri="{FF2B5EF4-FFF2-40B4-BE49-F238E27FC236}">
                <a16:creationId xmlns:a16="http://schemas.microsoft.com/office/drawing/2014/main" id="{4517DC4D-A8EF-64FC-1167-0EA2371E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31" y="-108857"/>
            <a:ext cx="410391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56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1907"/>
            <a:ext cx="5903913" cy="52348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Other links to code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3"/>
              </a:rPr>
              <a:t>Space X Data 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4"/>
              </a:rPr>
              <a:t>Data Visualization Charts and Graphs</a:t>
            </a:r>
            <a:endParaRPr lang="en-US" sz="24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6"/>
              </a:rPr>
              <a:t>Dashboard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5"/>
              </a:rPr>
              <a:t>Folium Maps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7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7"/>
              </a:rPr>
              <a:t>Machine Learning Predictions and Comparisons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pic>
        <p:nvPicPr>
          <p:cNvPr id="3" name="Picture 2" descr="A rocket taking off from the ground&#10;&#10;Description automatically generated">
            <a:extLst>
              <a:ext uri="{FF2B5EF4-FFF2-40B4-BE49-F238E27FC236}">
                <a16:creationId xmlns:a16="http://schemas.microsoft.com/office/drawing/2014/main" id="{318D638C-A04A-0FDD-4459-991A6C308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68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8085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11ED-1999-0011-61E3-82D59881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view of earth from space&#10;&#10;Description automatically generated">
            <a:extLst>
              <a:ext uri="{FF2B5EF4-FFF2-40B4-BE49-F238E27FC236}">
                <a16:creationId xmlns:a16="http://schemas.microsoft.com/office/drawing/2014/main" id="{C2CF2598-F288-08D3-6DE8-CD8CC6C02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534081"/>
            <a:ext cx="12681857" cy="7926161"/>
          </a:xfrm>
        </p:spPr>
      </p:pic>
    </p:spTree>
    <p:extLst>
      <p:ext uri="{BB962C8B-B14F-4D97-AF65-F5344CB8AC3E}">
        <p14:creationId xmlns:p14="http://schemas.microsoft.com/office/powerpoint/2010/main" val="1449433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6552446" cy="340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700" b="1" dirty="0">
                <a:solidFill>
                  <a:schemeClr val="tx1"/>
                </a:solidFill>
                <a:latin typeface="Calibri" panose="020F0502020204030204" pitchFamily="34" charset="0"/>
              </a:rPr>
              <a:t>Background</a:t>
            </a:r>
          </a:p>
          <a:p>
            <a:pPr marL="0" indent="0"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SpaceX, the front-runner in the space sector, is committed to making space exploration more accessible. Its notable achievements include dispatching spacecraft to the International Space Station, deploying a satellite network for global internet coverage, and conducting crewed space missions. This is made possible by SpaceX's cost-effective rocket launches, priced at about $62 million each, thanks to the innovative reuse of its Falcon 9 rocket's first stage. In contrast, other providers, unable to reuse the first stage, face launch costs exceeding $165 million. The feasibility of first stage recovery is a key factor in determining launch costs. To assess whether SpaceX or its rivals can reuse the first stage, we can employ publicly available data and machine learning models for prediction.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 descr="A close-up of a space shuttle&#10;&#10;Description automatically generated">
            <a:extLst>
              <a:ext uri="{FF2B5EF4-FFF2-40B4-BE49-F238E27FC236}">
                <a16:creationId xmlns:a16="http://schemas.microsoft.com/office/drawing/2014/main" id="{A217E1E6-A932-7164-7A2C-959B3B08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67" y="0"/>
            <a:ext cx="47267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34524-6434-C73E-EADB-C98CA0751B9C}"/>
              </a:ext>
            </a:extLst>
          </p:cNvPr>
          <p:cNvSpPr txBox="1"/>
          <p:nvPr/>
        </p:nvSpPr>
        <p:spPr>
          <a:xfrm>
            <a:off x="958697" y="4800600"/>
            <a:ext cx="65524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Explore</a:t>
            </a:r>
          </a:p>
          <a:p>
            <a:endParaRPr lang="en-US" sz="14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Payload mass, launch site, number of flights, and orbits affect the success of first-stage landing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Successful landing rate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Optimal Prediction model for landing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7209218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with SpaceX REST API and web scraping: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 wrangling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by filtering data, handling missing values, apply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(EDA) using Seaborn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visualization and SQL queries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 analytics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 models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to predict landing outcomes using classification models.  Tune hyperparameters to find optimal model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3" name="Picture 2" descr="A city at night with a blue sky&#10;&#10;Description automatically generated">
            <a:extLst>
              <a:ext uri="{FF2B5EF4-FFF2-40B4-BE49-F238E27FC236}">
                <a16:creationId xmlns:a16="http://schemas.microsoft.com/office/drawing/2014/main" id="{7E264594-816E-0DD0-BF8C-48FCB98A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339731"/>
            <a:ext cx="4099561" cy="91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67496"/>
            <a:ext cx="7245576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1"/>
                </a:solidFill>
              </a:rPr>
              <a:t>Steps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Request</a:t>
            </a:r>
            <a:r>
              <a:rPr lang="en-US" sz="8800" dirty="0"/>
              <a:t> data from SpaceX API (rocket launch data)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Decode</a:t>
            </a:r>
            <a:r>
              <a:rPr lang="en-US" sz="8800" dirty="0"/>
              <a:t> response with .</a:t>
            </a:r>
            <a:r>
              <a:rPr lang="en-US" sz="8800" dirty="0" err="1"/>
              <a:t>json</a:t>
            </a:r>
            <a:r>
              <a:rPr lang="en-US" sz="8800" dirty="0"/>
              <a:t>() and convert into a </a:t>
            </a:r>
            <a:r>
              <a:rPr lang="en-US" sz="8800" dirty="0" err="1"/>
              <a:t>dataframe</a:t>
            </a:r>
            <a:r>
              <a:rPr lang="en-US" sz="8800" dirty="0"/>
              <a:t> using .</a:t>
            </a:r>
            <a:r>
              <a:rPr lang="en-US" sz="8800" dirty="0" err="1"/>
              <a:t>json_normalize</a:t>
            </a:r>
            <a:r>
              <a:rPr lang="en-US" sz="8800" dirty="0"/>
              <a:t>() method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Request</a:t>
            </a:r>
            <a:r>
              <a:rPr lang="en-US" sz="8800" dirty="0"/>
              <a:t> information about launches using custom functions 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Create</a:t>
            </a:r>
            <a:r>
              <a:rPr lang="en-US" sz="8800" dirty="0"/>
              <a:t> dictionary from the data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Create</a:t>
            </a:r>
            <a:r>
              <a:rPr lang="en-US" sz="8800" dirty="0"/>
              <a:t> </a:t>
            </a:r>
            <a:r>
              <a:rPr lang="en-US" sz="8800" dirty="0" err="1"/>
              <a:t>dataframe</a:t>
            </a:r>
            <a:r>
              <a:rPr lang="en-US" sz="8800" dirty="0"/>
              <a:t> from the dictionary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Filter</a:t>
            </a:r>
            <a:r>
              <a:rPr lang="en-US" sz="8800" dirty="0"/>
              <a:t> </a:t>
            </a:r>
            <a:r>
              <a:rPr lang="en-US" sz="8800" dirty="0" err="1"/>
              <a:t>dataframe</a:t>
            </a:r>
            <a:r>
              <a:rPr lang="en-US" sz="8800" dirty="0"/>
              <a:t> to contain only Falcon 9 launches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Replace</a:t>
            </a:r>
            <a:r>
              <a:rPr lang="en-US" sz="8800" dirty="0"/>
              <a:t> missing values of payload mass with .mean()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Export</a:t>
            </a:r>
            <a:r>
              <a:rPr lang="en-US" sz="8800" dirty="0"/>
              <a:t> to csv file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6600" dirty="0">
                <a:hlinkClick r:id="rId3"/>
              </a:rPr>
              <a:t>Click to view code used (</a:t>
            </a:r>
            <a:r>
              <a:rPr lang="en-US" sz="6600" dirty="0" err="1">
                <a:hlinkClick r:id="rId3"/>
              </a:rPr>
              <a:t>Github</a:t>
            </a:r>
            <a:r>
              <a:rPr lang="en-US" sz="6600" dirty="0">
                <a:hlinkClick r:id="rId3"/>
              </a:rPr>
              <a:t>)</a:t>
            </a:r>
            <a:endParaRPr lang="en-US" sz="8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– SpaceX API</a:t>
            </a:r>
          </a:p>
        </p:txBody>
      </p:sp>
      <p:pic>
        <p:nvPicPr>
          <p:cNvPr id="7" name="Picture 6" descr="A silhouette of a rocket&#10;&#10;Description automatically generated">
            <a:extLst>
              <a:ext uri="{FF2B5EF4-FFF2-40B4-BE49-F238E27FC236}">
                <a16:creationId xmlns:a16="http://schemas.microsoft.com/office/drawing/2014/main" id="{0687CA8E-8CDA-B045-F112-ACA7F6558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314" y="0"/>
            <a:ext cx="4125686" cy="81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6348"/>
            <a:ext cx="659961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Steps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Request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(Falcon 9 launch) from Wikipedia.com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object from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Extract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column names from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Collect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from parsing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dictionary from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from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Export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to csv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Click to view code used (</a:t>
            </a:r>
            <a:r>
              <a:rPr lang="en-US" sz="1800" dirty="0" err="1">
                <a:hlinkClick r:id="rId3"/>
              </a:rPr>
              <a:t>Github</a:t>
            </a:r>
            <a:r>
              <a:rPr lang="en-US" sz="1800" dirty="0">
                <a:hlinkClick r:id="rId3"/>
              </a:rPr>
              <a:t>)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91779" y="5604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- Scraping</a:t>
            </a:r>
          </a:p>
        </p:txBody>
      </p:sp>
      <p:pic>
        <p:nvPicPr>
          <p:cNvPr id="7" name="Picture 6" descr="A light beam in the sky&#10;&#10;Description automatically generated">
            <a:extLst>
              <a:ext uri="{FF2B5EF4-FFF2-40B4-BE49-F238E27FC236}">
                <a16:creationId xmlns:a16="http://schemas.microsoft.com/office/drawing/2014/main" id="{68632476-5720-3279-B491-B95FF890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462" y="1"/>
            <a:ext cx="4703719" cy="6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6114</TotalTime>
  <Words>2130</Words>
  <Application>Microsoft Office PowerPoint</Application>
  <PresentationFormat>Widescreen</PresentationFormat>
  <Paragraphs>305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Owen Randolph</cp:lastModifiedBy>
  <cp:revision>199</cp:revision>
  <dcterms:created xsi:type="dcterms:W3CDTF">2021-04-29T18:58:34Z</dcterms:created>
  <dcterms:modified xsi:type="dcterms:W3CDTF">2023-12-27T17:24:59Z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